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4C"/>
    <a:srgbClr val="FA654C"/>
    <a:srgbClr val="4CD382"/>
    <a:srgbClr val="000000"/>
    <a:srgbClr val="4CA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D8B1-CD92-47E5-9ADE-B1C71786A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2A9A-AD26-4C89-8AE4-DFC4238F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C488-6562-4B5F-B12A-165E7D02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06CB-E92E-4C7E-B8A5-26FC318E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99C8-8D4F-436C-9080-B2C1113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3C3B-1CAB-4E1C-AF5F-605E01D0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DB9C7-05B6-4C43-8BFF-6AAD218D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FDFB-55B2-4518-98BC-E0F2B529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8842-AF7D-4BCE-94AB-4191D837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C0C0-1A06-40CD-8418-324C3F2F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98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808F0-B3DD-4386-88BF-B3BEECD4B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14B5D-E890-4C0E-89BE-D544D5F2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B5D0-93E7-4BDB-96A4-B63B589D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F6F0-B0D4-4AC1-8BEE-2BE615A8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5EA4-8CD5-46EB-AFFC-D432BC41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BEB-E0E1-4DEA-BB9B-BCCA1ED7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BD3D-3240-48E3-9C6C-9DB5A787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3528-873C-4506-912B-FA667E5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66CB-F1A0-4F89-A94C-5ED8037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2CB8-7FE8-4216-B663-B8EAB748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5697-B229-4E2A-8B01-EEFD770A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E33C-6D47-4446-A821-CB4720CF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949D-9661-455C-AF45-ECC316D1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4BA7-08B9-4F20-A41F-7C2FFC6C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04DE-7CEF-436B-AEA5-9F5ED252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6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BF81-0A1C-4DAD-8274-9C23A17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8201-B49F-4C89-89B7-5CB9EA15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F3F3A-200D-4117-A101-282D6565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B60C-2115-4F76-9A34-85CE3D74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1E58-88C8-48B5-BA1A-1E952B9F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E8D3-9CB1-4F74-9E05-2707EAA7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9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61EA-8989-4337-822C-75319A0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19C60-9A27-4EEB-914A-85AAC638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C5D82-8173-4CA2-8946-79CDC389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34544-8A6C-428D-B551-B687EB8E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0B61D-6D24-4F1A-89A8-1D90E31B2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23C22-6A4C-4B3C-91DD-E0534A1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70FF8-433A-4819-8B3D-FF9584F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0276-9C57-4EDF-B09C-CDB63DB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86D-4A50-4CDC-AE73-03D153D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6EA8-1493-408A-8C2A-C6419E0D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E7F-1E5B-402E-BDC9-F585336C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FC65D-211E-4E56-993B-5E545955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56EF4-6A3E-4F29-8F64-9800B25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17EDC-C6E0-4976-8D29-712292F3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F2A3-EE83-4526-8EE6-A25C8D28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D95A-2565-40A2-920E-26E7385D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D73C-07D2-434B-B577-1DBD88D1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1A7-02FD-4B37-8484-F52242C9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48EF-75D0-40E5-91E3-6504D484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175D6-FC62-4ADA-9443-C4F9CC32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F8B1-5F65-41E9-BEF8-1ADD49E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8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AA3-1EF9-467D-AC00-A4EE0E20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2F4C1-EEBD-4199-8353-15AD51B5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8BBF5-DD0D-4438-BC5A-C38BAEBE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69E0-2414-4583-97EF-3CCB1BD1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AB3B7-4C5D-41E7-ACBD-80E1E71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0FAC-5B1D-4CE0-AA8E-70D53E63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870E3-02B0-4630-8EEC-3E85DFEC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3C89-EC87-4C98-94FC-03094BA42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8CCF-6398-475B-A462-7992A3B8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F51F-8871-4246-9489-4500232AE892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C246-C089-4F25-9730-7A8AE6EC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E53B-3446-47B9-A5C9-FEBCBA7D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B919-E3A6-4011-A4C8-7F5FD7E51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9612F5-3D9C-46EF-B063-A27D2399EC80}"/>
              </a:ext>
            </a:extLst>
          </p:cNvPr>
          <p:cNvSpPr/>
          <p:nvPr/>
        </p:nvSpPr>
        <p:spPr>
          <a:xfrm>
            <a:off x="3567112" y="2625284"/>
            <a:ext cx="5057775" cy="40930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56556-3792-41C1-B75C-4ABFAD774876}"/>
              </a:ext>
            </a:extLst>
          </p:cNvPr>
          <p:cNvSpPr/>
          <p:nvPr/>
        </p:nvSpPr>
        <p:spPr>
          <a:xfrm rot="17977153">
            <a:off x="-595386" y="2566505"/>
            <a:ext cx="11532042" cy="1766212"/>
          </a:xfrm>
          <a:prstGeom prst="rect">
            <a:avLst/>
          </a:prstGeom>
          <a:solidFill>
            <a:srgbClr val="4CD382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7EF5-1080-49FA-BD84-E0F3F55F2826}"/>
              </a:ext>
            </a:extLst>
          </p:cNvPr>
          <p:cNvSpPr/>
          <p:nvPr/>
        </p:nvSpPr>
        <p:spPr>
          <a:xfrm rot="3600000">
            <a:off x="1559198" y="2312228"/>
            <a:ext cx="11033906" cy="1766212"/>
          </a:xfrm>
          <a:prstGeom prst="rect">
            <a:avLst/>
          </a:prstGeom>
          <a:solidFill>
            <a:srgbClr val="FA654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92306F-F093-4512-8514-852DB5ABC068}"/>
              </a:ext>
            </a:extLst>
          </p:cNvPr>
          <p:cNvGrpSpPr/>
          <p:nvPr/>
        </p:nvGrpSpPr>
        <p:grpSpPr>
          <a:xfrm>
            <a:off x="4471867" y="950321"/>
            <a:ext cx="3706451" cy="1757342"/>
            <a:chOff x="4515440" y="925222"/>
            <a:chExt cx="3706451" cy="175734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DC8532-4BFD-42B4-800E-59CA1CA71CA9}"/>
                </a:ext>
              </a:extLst>
            </p:cNvPr>
            <p:cNvSpPr/>
            <p:nvPr/>
          </p:nvSpPr>
          <p:spPr>
            <a:xfrm>
              <a:off x="6445759" y="1884856"/>
              <a:ext cx="1301256" cy="373657"/>
            </a:xfrm>
            <a:prstGeom prst="ellipse">
              <a:avLst/>
            </a:prstGeom>
            <a:solidFill>
              <a:srgbClr val="FEBE4C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5293DF3-2D9B-4370-802A-368B12E256A7}"/>
                </a:ext>
              </a:extLst>
            </p:cNvPr>
            <p:cNvGrpSpPr/>
            <p:nvPr/>
          </p:nvGrpSpPr>
          <p:grpSpPr>
            <a:xfrm>
              <a:off x="4515440" y="925222"/>
              <a:ext cx="3706451" cy="1757342"/>
              <a:chOff x="4515440" y="925222"/>
              <a:chExt cx="3706451" cy="175734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0ACF10-267F-4F74-B9A6-522EFD544344}"/>
                  </a:ext>
                </a:extLst>
              </p:cNvPr>
              <p:cNvSpPr/>
              <p:nvPr/>
            </p:nvSpPr>
            <p:spPr>
              <a:xfrm>
                <a:off x="6243865" y="2236579"/>
                <a:ext cx="1301256" cy="373657"/>
              </a:xfrm>
              <a:prstGeom prst="ellipse">
                <a:avLst/>
              </a:prstGeom>
              <a:solidFill>
                <a:srgbClr val="FEBE4C">
                  <a:alpha val="40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4AD9F4-82E4-4405-B3AF-59B758DA1CC1}"/>
                  </a:ext>
                </a:extLst>
              </p:cNvPr>
              <p:cNvSpPr/>
              <p:nvPr/>
            </p:nvSpPr>
            <p:spPr>
              <a:xfrm>
                <a:off x="5036831" y="1837280"/>
                <a:ext cx="1417975" cy="250989"/>
              </a:xfrm>
              <a:prstGeom prst="ellipse">
                <a:avLst/>
              </a:prstGeom>
              <a:solidFill>
                <a:srgbClr val="FEBE4C">
                  <a:alpha val="40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2E030AF-B6F3-415A-A11B-AD736D8C3171}"/>
                  </a:ext>
                </a:extLst>
              </p:cNvPr>
              <p:cNvSpPr/>
              <p:nvPr/>
            </p:nvSpPr>
            <p:spPr>
              <a:xfrm>
                <a:off x="6041987" y="1443990"/>
                <a:ext cx="1301256" cy="373657"/>
              </a:xfrm>
              <a:prstGeom prst="ellipse">
                <a:avLst/>
              </a:prstGeom>
              <a:solidFill>
                <a:srgbClr val="FEBE4C">
                  <a:alpha val="40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21CD508-FA72-49B9-BF4A-9CCA33AE56DD}"/>
                  </a:ext>
                </a:extLst>
              </p:cNvPr>
              <p:cNvGrpSpPr/>
              <p:nvPr/>
            </p:nvGrpSpPr>
            <p:grpSpPr>
              <a:xfrm>
                <a:off x="4515440" y="925222"/>
                <a:ext cx="3706451" cy="1757342"/>
                <a:chOff x="4515440" y="925222"/>
                <a:chExt cx="3706451" cy="175734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DFDEC8-9CFB-4843-9D18-FC02CB6BCF39}"/>
                    </a:ext>
                  </a:extLst>
                </p:cNvPr>
                <p:cNvSpPr/>
                <p:nvPr/>
              </p:nvSpPr>
              <p:spPr>
                <a:xfrm>
                  <a:off x="4515440" y="2251627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9783653-7301-40DF-AB18-A184E0D70AA1}"/>
                    </a:ext>
                  </a:extLst>
                </p:cNvPr>
                <p:cNvSpPr/>
                <p:nvPr/>
              </p:nvSpPr>
              <p:spPr>
                <a:xfrm>
                  <a:off x="5363705" y="2308907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33A0618-03E4-4651-AFBB-5C015CEE7535}"/>
                    </a:ext>
                  </a:extLst>
                </p:cNvPr>
                <p:cNvSpPr/>
                <p:nvPr/>
              </p:nvSpPr>
              <p:spPr>
                <a:xfrm>
                  <a:off x="5008527" y="2043689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909D6B1-140B-4E34-B442-4E8D8AA259E7}"/>
                    </a:ext>
                  </a:extLst>
                </p:cNvPr>
                <p:cNvSpPr/>
                <p:nvPr/>
              </p:nvSpPr>
              <p:spPr>
                <a:xfrm rot="984287">
                  <a:off x="6037092" y="2056180"/>
                  <a:ext cx="893882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CFA4F6D-4A6D-43F9-92A0-A3E6F2CD1ACE}"/>
                    </a:ext>
                  </a:extLst>
                </p:cNvPr>
                <p:cNvSpPr/>
                <p:nvPr/>
              </p:nvSpPr>
              <p:spPr>
                <a:xfrm rot="20512136">
                  <a:off x="7016649" y="2140185"/>
                  <a:ext cx="1085404" cy="506001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7C150BD-AB4F-46EE-8FEA-4B059F448067}"/>
                    </a:ext>
                  </a:extLst>
                </p:cNvPr>
                <p:cNvSpPr/>
                <p:nvPr/>
              </p:nvSpPr>
              <p:spPr>
                <a:xfrm>
                  <a:off x="6138757" y="1696406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975D3E7-26FF-42EC-BF23-23DED26D7788}"/>
                    </a:ext>
                  </a:extLst>
                </p:cNvPr>
                <p:cNvSpPr/>
                <p:nvPr/>
              </p:nvSpPr>
              <p:spPr>
                <a:xfrm>
                  <a:off x="5008527" y="1565124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320B8EC-A892-4210-BF93-5DA4FBA104D2}"/>
                    </a:ext>
                  </a:extLst>
                </p:cNvPr>
                <p:cNvSpPr/>
                <p:nvPr/>
              </p:nvSpPr>
              <p:spPr>
                <a:xfrm rot="2012346">
                  <a:off x="6920635" y="1592922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FD46DE9-1B7B-4324-B479-4DEBDF4C652B}"/>
                    </a:ext>
                  </a:extLst>
                </p:cNvPr>
                <p:cNvSpPr/>
                <p:nvPr/>
              </p:nvSpPr>
              <p:spPr>
                <a:xfrm>
                  <a:off x="5107306" y="1311019"/>
                  <a:ext cx="1013935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C5A0A56-BB0F-4242-9C36-5D4362F4CD44}"/>
                    </a:ext>
                  </a:extLst>
                </p:cNvPr>
                <p:cNvSpPr/>
                <p:nvPr/>
              </p:nvSpPr>
              <p:spPr>
                <a:xfrm rot="20379567">
                  <a:off x="4525917" y="1877516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8D42CBD-3779-4A66-BFC4-66EB29411D60}"/>
                    </a:ext>
                  </a:extLst>
                </p:cNvPr>
                <p:cNvSpPr/>
                <p:nvPr/>
              </p:nvSpPr>
              <p:spPr>
                <a:xfrm>
                  <a:off x="5882908" y="1198012"/>
                  <a:ext cx="1301256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6643B61-922C-4395-A55F-171F8D8AF219}"/>
                    </a:ext>
                  </a:extLst>
                </p:cNvPr>
                <p:cNvSpPr/>
                <p:nvPr/>
              </p:nvSpPr>
              <p:spPr>
                <a:xfrm>
                  <a:off x="4998157" y="1046933"/>
                  <a:ext cx="1067380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943A0F9-C2B2-430A-ACA7-7FE40F2C3DB9}"/>
                    </a:ext>
                  </a:extLst>
                </p:cNvPr>
                <p:cNvSpPr/>
                <p:nvPr/>
              </p:nvSpPr>
              <p:spPr>
                <a:xfrm rot="21322322">
                  <a:off x="5855365" y="925222"/>
                  <a:ext cx="1046235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80A27A8-1462-42C1-BC6C-49A8E5985507}"/>
                    </a:ext>
                  </a:extLst>
                </p:cNvPr>
                <p:cNvSpPr/>
                <p:nvPr/>
              </p:nvSpPr>
              <p:spPr>
                <a:xfrm rot="1389919">
                  <a:off x="6645690" y="1025952"/>
                  <a:ext cx="930107" cy="373657"/>
                </a:xfrm>
                <a:prstGeom prst="ellipse">
                  <a:avLst/>
                </a:prstGeom>
                <a:solidFill>
                  <a:srgbClr val="FEBE4C">
                    <a:alpha val="40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16738C-0BF9-464E-908D-B563F5338623}"/>
              </a:ext>
            </a:extLst>
          </p:cNvPr>
          <p:cNvCxnSpPr>
            <a:cxnSpLocks/>
          </p:cNvCxnSpPr>
          <p:nvPr/>
        </p:nvCxnSpPr>
        <p:spPr>
          <a:xfrm rot="19800000" flipV="1">
            <a:off x="8619848" y="5286098"/>
            <a:ext cx="0" cy="1620000"/>
          </a:xfrm>
          <a:prstGeom prst="straightConnector1">
            <a:avLst/>
          </a:prstGeom>
          <a:ln w="1238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2F4C9F-27E0-496A-8657-34ABD0028B9B}"/>
              </a:ext>
            </a:extLst>
          </p:cNvPr>
          <p:cNvCxnSpPr>
            <a:cxnSpLocks/>
          </p:cNvCxnSpPr>
          <p:nvPr/>
        </p:nvCxnSpPr>
        <p:spPr>
          <a:xfrm rot="19800000">
            <a:off x="7110160" y="4811463"/>
            <a:ext cx="17676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26046B-5F29-4CC8-AE98-209B9AE62449}"/>
              </a:ext>
            </a:extLst>
          </p:cNvPr>
          <p:cNvCxnSpPr>
            <a:cxnSpLocks/>
          </p:cNvCxnSpPr>
          <p:nvPr/>
        </p:nvCxnSpPr>
        <p:spPr>
          <a:xfrm rot="19800000">
            <a:off x="6714886" y="4130739"/>
            <a:ext cx="17676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EB4058-70CB-43F0-A0BC-B01D76B33F36}"/>
              </a:ext>
            </a:extLst>
          </p:cNvPr>
          <p:cNvCxnSpPr>
            <a:cxnSpLocks/>
          </p:cNvCxnSpPr>
          <p:nvPr/>
        </p:nvCxnSpPr>
        <p:spPr>
          <a:xfrm rot="19800000">
            <a:off x="6330306" y="3443654"/>
            <a:ext cx="17676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60E290-B212-44C7-9AD0-BA11FC5C7816}"/>
              </a:ext>
            </a:extLst>
          </p:cNvPr>
          <p:cNvCxnSpPr>
            <a:cxnSpLocks/>
          </p:cNvCxnSpPr>
          <p:nvPr/>
        </p:nvCxnSpPr>
        <p:spPr>
          <a:xfrm rot="1800000" flipV="1">
            <a:off x="3717505" y="5312217"/>
            <a:ext cx="0" cy="1620000"/>
          </a:xfrm>
          <a:prstGeom prst="straightConnector1">
            <a:avLst/>
          </a:prstGeom>
          <a:ln w="1238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13CFF8-FBAC-47D7-975D-B04CFEE3EB8E}"/>
              </a:ext>
            </a:extLst>
          </p:cNvPr>
          <p:cNvCxnSpPr>
            <a:cxnSpLocks/>
          </p:cNvCxnSpPr>
          <p:nvPr/>
        </p:nvCxnSpPr>
        <p:spPr>
          <a:xfrm rot="1800000">
            <a:off x="3506801" y="4829259"/>
            <a:ext cx="17676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84F7C2-8FC0-465C-8627-A4978A216DD1}"/>
              </a:ext>
            </a:extLst>
          </p:cNvPr>
          <p:cNvCxnSpPr>
            <a:cxnSpLocks/>
          </p:cNvCxnSpPr>
          <p:nvPr/>
        </p:nvCxnSpPr>
        <p:spPr>
          <a:xfrm rot="1800000">
            <a:off x="3888227" y="4150977"/>
            <a:ext cx="17676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F3DAB-2F30-4AB4-8B37-7D36A64A5979}"/>
              </a:ext>
            </a:extLst>
          </p:cNvPr>
          <p:cNvCxnSpPr>
            <a:cxnSpLocks/>
          </p:cNvCxnSpPr>
          <p:nvPr/>
        </p:nvCxnSpPr>
        <p:spPr>
          <a:xfrm rot="1800000">
            <a:off x="4285189" y="3461709"/>
            <a:ext cx="17676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9B282D-592E-4E96-AAC1-73E7900835B3}"/>
              </a:ext>
            </a:extLst>
          </p:cNvPr>
          <p:cNvGrpSpPr/>
          <p:nvPr/>
        </p:nvGrpSpPr>
        <p:grpSpPr>
          <a:xfrm>
            <a:off x="4783404" y="2358405"/>
            <a:ext cx="1530787" cy="867206"/>
            <a:chOff x="4783404" y="2358405"/>
            <a:chExt cx="1530787" cy="86720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AE09AF-9227-40EF-BACB-1F9ADA390726}"/>
                </a:ext>
              </a:extLst>
            </p:cNvPr>
            <p:cNvCxnSpPr/>
            <p:nvPr/>
          </p:nvCxnSpPr>
          <p:spPr>
            <a:xfrm flipH="1" flipV="1">
              <a:off x="5273575" y="2625284"/>
              <a:ext cx="1040616" cy="600327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4651C4-A814-487C-BF6A-8BC5437673D7}"/>
                </a:ext>
              </a:extLst>
            </p:cNvPr>
            <p:cNvSpPr/>
            <p:nvPr/>
          </p:nvSpPr>
          <p:spPr>
            <a:xfrm>
              <a:off x="4783404" y="2358405"/>
              <a:ext cx="502466" cy="278134"/>
            </a:xfrm>
            <a:custGeom>
              <a:avLst/>
              <a:gdLst>
                <a:gd name="connsiteX0" fmla="*/ 482600 w 482600"/>
                <a:gd name="connsiteY0" fmla="*/ 257175 h 257175"/>
                <a:gd name="connsiteX1" fmla="*/ 396875 w 482600"/>
                <a:gd name="connsiteY1" fmla="*/ 155575 h 257175"/>
                <a:gd name="connsiteX2" fmla="*/ 396875 w 482600"/>
                <a:gd name="connsiteY2" fmla="*/ 155575 h 257175"/>
                <a:gd name="connsiteX3" fmla="*/ 231775 w 482600"/>
                <a:gd name="connsiteY3" fmla="*/ 76200 h 257175"/>
                <a:gd name="connsiteX4" fmla="*/ 0 w 482600"/>
                <a:gd name="connsiteY4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257175">
                  <a:moveTo>
                    <a:pt x="482600" y="257175"/>
                  </a:moveTo>
                  <a:lnTo>
                    <a:pt x="396875" y="155575"/>
                  </a:lnTo>
                  <a:lnTo>
                    <a:pt x="396875" y="155575"/>
                  </a:lnTo>
                  <a:cubicBezTo>
                    <a:pt x="369358" y="142346"/>
                    <a:pt x="297921" y="102129"/>
                    <a:pt x="231775" y="76200"/>
                  </a:cubicBezTo>
                  <a:cubicBezTo>
                    <a:pt x="165629" y="50271"/>
                    <a:pt x="82814" y="25135"/>
                    <a:pt x="0" y="0"/>
                  </a:cubicBezTo>
                </a:path>
              </a:pathLst>
            </a:cu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DC387F5-9E0B-437D-845C-5AA99624237F}"/>
              </a:ext>
            </a:extLst>
          </p:cNvPr>
          <p:cNvSpPr/>
          <p:nvPr/>
        </p:nvSpPr>
        <p:spPr>
          <a:xfrm>
            <a:off x="5184775" y="1644650"/>
            <a:ext cx="1530350" cy="889508"/>
          </a:xfrm>
          <a:custGeom>
            <a:avLst/>
            <a:gdLst>
              <a:gd name="connsiteX0" fmla="*/ 1530350 w 1530350"/>
              <a:gd name="connsiteY0" fmla="*/ 889000 h 889508"/>
              <a:gd name="connsiteX1" fmla="*/ 1111250 w 1530350"/>
              <a:gd name="connsiteY1" fmla="*/ 831850 h 889508"/>
              <a:gd name="connsiteX2" fmla="*/ 882650 w 1530350"/>
              <a:gd name="connsiteY2" fmla="*/ 527050 h 889508"/>
              <a:gd name="connsiteX3" fmla="*/ 466725 w 1530350"/>
              <a:gd name="connsiteY3" fmla="*/ 215900 h 889508"/>
              <a:gd name="connsiteX4" fmla="*/ 130175 w 1530350"/>
              <a:gd name="connsiteY4" fmla="*/ 136525 h 889508"/>
              <a:gd name="connsiteX5" fmla="*/ 0 w 1530350"/>
              <a:gd name="connsiteY5" fmla="*/ 0 h 88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0350" h="889508">
                <a:moveTo>
                  <a:pt x="1530350" y="889000"/>
                </a:moveTo>
                <a:cubicBezTo>
                  <a:pt x="1374775" y="890587"/>
                  <a:pt x="1219200" y="892175"/>
                  <a:pt x="1111250" y="831850"/>
                </a:cubicBezTo>
                <a:cubicBezTo>
                  <a:pt x="1003300" y="771525"/>
                  <a:pt x="990071" y="629708"/>
                  <a:pt x="882650" y="527050"/>
                </a:cubicBezTo>
                <a:cubicBezTo>
                  <a:pt x="775229" y="424392"/>
                  <a:pt x="592137" y="280987"/>
                  <a:pt x="466725" y="215900"/>
                </a:cubicBezTo>
                <a:cubicBezTo>
                  <a:pt x="341313" y="150813"/>
                  <a:pt x="207963" y="172508"/>
                  <a:pt x="130175" y="136525"/>
                </a:cubicBezTo>
                <a:cubicBezTo>
                  <a:pt x="52387" y="100542"/>
                  <a:pt x="26193" y="50271"/>
                  <a:pt x="0" y="0"/>
                </a:cubicBezTo>
              </a:path>
            </a:pathLst>
          </a:cu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D1266D5-B80F-463E-9889-E5828A9369BF}"/>
              </a:ext>
            </a:extLst>
          </p:cNvPr>
          <p:cNvSpPr/>
          <p:nvPr/>
        </p:nvSpPr>
        <p:spPr>
          <a:xfrm>
            <a:off x="5559699" y="963925"/>
            <a:ext cx="1533251" cy="986652"/>
          </a:xfrm>
          <a:custGeom>
            <a:avLst/>
            <a:gdLst>
              <a:gd name="connsiteX0" fmla="*/ 1298575 w 1298575"/>
              <a:gd name="connsiteY0" fmla="*/ 917575 h 1007602"/>
              <a:gd name="connsiteX1" fmla="*/ 1000125 w 1298575"/>
              <a:gd name="connsiteY1" fmla="*/ 993775 h 1007602"/>
              <a:gd name="connsiteX2" fmla="*/ 749300 w 1298575"/>
              <a:gd name="connsiteY2" fmla="*/ 669925 h 1007602"/>
              <a:gd name="connsiteX3" fmla="*/ 431800 w 1298575"/>
              <a:gd name="connsiteY3" fmla="*/ 511175 h 1007602"/>
              <a:gd name="connsiteX4" fmla="*/ 339725 w 1298575"/>
              <a:gd name="connsiteY4" fmla="*/ 190500 h 1007602"/>
              <a:gd name="connsiteX5" fmla="*/ 0 w 1298575"/>
              <a:gd name="connsiteY5" fmla="*/ 0 h 10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575" h="1007602">
                <a:moveTo>
                  <a:pt x="1298575" y="917575"/>
                </a:moveTo>
                <a:cubicBezTo>
                  <a:pt x="1195123" y="976312"/>
                  <a:pt x="1091671" y="1035050"/>
                  <a:pt x="1000125" y="993775"/>
                </a:cubicBezTo>
                <a:cubicBezTo>
                  <a:pt x="908579" y="952500"/>
                  <a:pt x="844021" y="750358"/>
                  <a:pt x="749300" y="669925"/>
                </a:cubicBezTo>
                <a:cubicBezTo>
                  <a:pt x="654579" y="589492"/>
                  <a:pt x="500062" y="591079"/>
                  <a:pt x="431800" y="511175"/>
                </a:cubicBezTo>
                <a:cubicBezTo>
                  <a:pt x="363538" y="431271"/>
                  <a:pt x="411692" y="275696"/>
                  <a:pt x="339725" y="190500"/>
                </a:cubicBezTo>
                <a:cubicBezTo>
                  <a:pt x="267758" y="105304"/>
                  <a:pt x="133879" y="52652"/>
                  <a:pt x="0" y="0"/>
                </a:cubicBezTo>
              </a:path>
            </a:pathLst>
          </a:cu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08F6422-07AF-4613-A7C4-70A0EE026CA3}"/>
              </a:ext>
            </a:extLst>
          </p:cNvPr>
          <p:cNvSpPr/>
          <p:nvPr/>
        </p:nvSpPr>
        <p:spPr>
          <a:xfrm>
            <a:off x="5956301" y="285750"/>
            <a:ext cx="1530350" cy="1024425"/>
          </a:xfrm>
          <a:custGeom>
            <a:avLst/>
            <a:gdLst>
              <a:gd name="connsiteX0" fmla="*/ 1514475 w 1514475"/>
              <a:gd name="connsiteY0" fmla="*/ 876300 h 1024425"/>
              <a:gd name="connsiteX1" fmla="*/ 1120775 w 1514475"/>
              <a:gd name="connsiteY1" fmla="*/ 990600 h 1024425"/>
              <a:gd name="connsiteX2" fmla="*/ 996950 w 1514475"/>
              <a:gd name="connsiteY2" fmla="*/ 346075 h 1024425"/>
              <a:gd name="connsiteX3" fmla="*/ 368300 w 1514475"/>
              <a:gd name="connsiteY3" fmla="*/ 219075 h 1024425"/>
              <a:gd name="connsiteX4" fmla="*/ 0 w 1514475"/>
              <a:gd name="connsiteY4" fmla="*/ 0 h 10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1024425">
                <a:moveTo>
                  <a:pt x="1514475" y="876300"/>
                </a:moveTo>
                <a:cubicBezTo>
                  <a:pt x="1360752" y="977635"/>
                  <a:pt x="1207029" y="1078971"/>
                  <a:pt x="1120775" y="990600"/>
                </a:cubicBezTo>
                <a:cubicBezTo>
                  <a:pt x="1034521" y="902229"/>
                  <a:pt x="1122362" y="474662"/>
                  <a:pt x="996950" y="346075"/>
                </a:cubicBezTo>
                <a:cubicBezTo>
                  <a:pt x="871538" y="217488"/>
                  <a:pt x="534458" y="276754"/>
                  <a:pt x="368300" y="219075"/>
                </a:cubicBezTo>
                <a:cubicBezTo>
                  <a:pt x="202142" y="161396"/>
                  <a:pt x="101071" y="80698"/>
                  <a:pt x="0" y="0"/>
                </a:cubicBezTo>
              </a:path>
            </a:pathLst>
          </a:cu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1A7F53-D669-463D-9CAF-66DC6F85FC3F}"/>
              </a:ext>
            </a:extLst>
          </p:cNvPr>
          <p:cNvGrpSpPr/>
          <p:nvPr/>
        </p:nvGrpSpPr>
        <p:grpSpPr>
          <a:xfrm>
            <a:off x="6053439" y="2371725"/>
            <a:ext cx="1574630" cy="833105"/>
            <a:chOff x="6053439" y="2371725"/>
            <a:chExt cx="1574630" cy="83310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E6E8A4-D0FF-461B-AA8F-D05CB5666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439" y="2640905"/>
              <a:ext cx="976747" cy="563925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A16070-5592-4C8D-ABEC-B6411F3AC6E4}"/>
                </a:ext>
              </a:extLst>
            </p:cNvPr>
            <p:cNvSpPr/>
            <p:nvPr/>
          </p:nvSpPr>
          <p:spPr>
            <a:xfrm>
              <a:off x="6999517" y="2371725"/>
              <a:ext cx="628552" cy="297917"/>
            </a:xfrm>
            <a:custGeom>
              <a:avLst/>
              <a:gdLst>
                <a:gd name="connsiteX0" fmla="*/ 0 w 590550"/>
                <a:gd name="connsiteY0" fmla="*/ 273050 h 297917"/>
                <a:gd name="connsiteX1" fmla="*/ 346075 w 590550"/>
                <a:gd name="connsiteY1" fmla="*/ 295275 h 297917"/>
                <a:gd name="connsiteX2" fmla="*/ 539750 w 590550"/>
                <a:gd name="connsiteY2" fmla="*/ 219075 h 297917"/>
                <a:gd name="connsiteX3" fmla="*/ 590550 w 590550"/>
                <a:gd name="connsiteY3" fmla="*/ 0 h 29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297917">
                  <a:moveTo>
                    <a:pt x="0" y="273050"/>
                  </a:moveTo>
                  <a:cubicBezTo>
                    <a:pt x="128058" y="288660"/>
                    <a:pt x="256117" y="304271"/>
                    <a:pt x="346075" y="295275"/>
                  </a:cubicBezTo>
                  <a:cubicBezTo>
                    <a:pt x="436033" y="286279"/>
                    <a:pt x="499004" y="268287"/>
                    <a:pt x="539750" y="219075"/>
                  </a:cubicBezTo>
                  <a:cubicBezTo>
                    <a:pt x="580496" y="169863"/>
                    <a:pt x="585523" y="84931"/>
                    <a:pt x="590550" y="0"/>
                  </a:cubicBezTo>
                </a:path>
              </a:pathLst>
            </a:cu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0B9A957-8F2B-4A52-AC7F-208A38BC69BE}"/>
              </a:ext>
            </a:extLst>
          </p:cNvPr>
          <p:cNvSpPr/>
          <p:nvPr/>
        </p:nvSpPr>
        <p:spPr>
          <a:xfrm>
            <a:off x="5670550" y="1631950"/>
            <a:ext cx="1530350" cy="873125"/>
          </a:xfrm>
          <a:custGeom>
            <a:avLst/>
            <a:gdLst>
              <a:gd name="connsiteX0" fmla="*/ 0 w 1530350"/>
              <a:gd name="connsiteY0" fmla="*/ 873125 h 873125"/>
              <a:gd name="connsiteX1" fmla="*/ 209550 w 1530350"/>
              <a:gd name="connsiteY1" fmla="*/ 660400 h 873125"/>
              <a:gd name="connsiteX2" fmla="*/ 809625 w 1530350"/>
              <a:gd name="connsiteY2" fmla="*/ 412750 h 873125"/>
              <a:gd name="connsiteX3" fmla="*/ 1365250 w 1530350"/>
              <a:gd name="connsiteY3" fmla="*/ 361950 h 873125"/>
              <a:gd name="connsiteX4" fmla="*/ 1530350 w 1530350"/>
              <a:gd name="connsiteY4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350" h="873125">
                <a:moveTo>
                  <a:pt x="0" y="873125"/>
                </a:moveTo>
                <a:cubicBezTo>
                  <a:pt x="37306" y="805127"/>
                  <a:pt x="74613" y="737129"/>
                  <a:pt x="209550" y="660400"/>
                </a:cubicBezTo>
                <a:cubicBezTo>
                  <a:pt x="344487" y="583671"/>
                  <a:pt x="617008" y="462492"/>
                  <a:pt x="809625" y="412750"/>
                </a:cubicBezTo>
                <a:cubicBezTo>
                  <a:pt x="1002242" y="363008"/>
                  <a:pt x="1245129" y="430742"/>
                  <a:pt x="1365250" y="361950"/>
                </a:cubicBezTo>
                <a:cubicBezTo>
                  <a:pt x="1485371" y="293158"/>
                  <a:pt x="1507860" y="146579"/>
                  <a:pt x="1530350" y="0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DDB7391-982E-418F-9459-8B70C38F0058}"/>
              </a:ext>
            </a:extLst>
          </p:cNvPr>
          <p:cNvSpPr/>
          <p:nvPr/>
        </p:nvSpPr>
        <p:spPr>
          <a:xfrm>
            <a:off x="5270500" y="952500"/>
            <a:ext cx="1524870" cy="882650"/>
          </a:xfrm>
          <a:custGeom>
            <a:avLst/>
            <a:gdLst>
              <a:gd name="connsiteX0" fmla="*/ 0 w 1524870"/>
              <a:gd name="connsiteY0" fmla="*/ 882650 h 882650"/>
              <a:gd name="connsiteX1" fmla="*/ 225425 w 1524870"/>
              <a:gd name="connsiteY1" fmla="*/ 625475 h 882650"/>
              <a:gd name="connsiteX2" fmla="*/ 654050 w 1524870"/>
              <a:gd name="connsiteY2" fmla="*/ 666750 h 882650"/>
              <a:gd name="connsiteX3" fmla="*/ 835025 w 1524870"/>
              <a:gd name="connsiteY3" fmla="*/ 419100 h 882650"/>
              <a:gd name="connsiteX4" fmla="*/ 1422400 w 1524870"/>
              <a:gd name="connsiteY4" fmla="*/ 419100 h 882650"/>
              <a:gd name="connsiteX5" fmla="*/ 1520825 w 1524870"/>
              <a:gd name="connsiteY5" fmla="*/ 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870" h="882650">
                <a:moveTo>
                  <a:pt x="0" y="882650"/>
                </a:moveTo>
                <a:cubicBezTo>
                  <a:pt x="58208" y="772054"/>
                  <a:pt x="116417" y="661458"/>
                  <a:pt x="225425" y="625475"/>
                </a:cubicBezTo>
                <a:cubicBezTo>
                  <a:pt x="334433" y="589492"/>
                  <a:pt x="552450" y="701146"/>
                  <a:pt x="654050" y="666750"/>
                </a:cubicBezTo>
                <a:cubicBezTo>
                  <a:pt x="755650" y="632354"/>
                  <a:pt x="706967" y="460375"/>
                  <a:pt x="835025" y="419100"/>
                </a:cubicBezTo>
                <a:cubicBezTo>
                  <a:pt x="963083" y="377825"/>
                  <a:pt x="1308100" y="488950"/>
                  <a:pt x="1422400" y="419100"/>
                </a:cubicBezTo>
                <a:cubicBezTo>
                  <a:pt x="1536700" y="349250"/>
                  <a:pt x="1528762" y="174625"/>
                  <a:pt x="1520825" y="0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A8E8A2-A0C2-4C6F-87C6-AC01D48A5666}"/>
              </a:ext>
            </a:extLst>
          </p:cNvPr>
          <p:cNvSpPr/>
          <p:nvPr/>
        </p:nvSpPr>
        <p:spPr>
          <a:xfrm>
            <a:off x="4889500" y="269875"/>
            <a:ext cx="1520825" cy="882650"/>
          </a:xfrm>
          <a:custGeom>
            <a:avLst/>
            <a:gdLst>
              <a:gd name="connsiteX0" fmla="*/ 0 w 1520825"/>
              <a:gd name="connsiteY0" fmla="*/ 882650 h 882650"/>
              <a:gd name="connsiteX1" fmla="*/ 158750 w 1520825"/>
              <a:gd name="connsiteY1" fmla="*/ 612775 h 882650"/>
              <a:gd name="connsiteX2" fmla="*/ 708025 w 1520825"/>
              <a:gd name="connsiteY2" fmla="*/ 800100 h 882650"/>
              <a:gd name="connsiteX3" fmla="*/ 923925 w 1520825"/>
              <a:gd name="connsiteY3" fmla="*/ 533400 h 882650"/>
              <a:gd name="connsiteX4" fmla="*/ 1339850 w 1520825"/>
              <a:gd name="connsiteY4" fmla="*/ 447675 h 882650"/>
              <a:gd name="connsiteX5" fmla="*/ 1520825 w 1520825"/>
              <a:gd name="connsiteY5" fmla="*/ 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0825" h="882650">
                <a:moveTo>
                  <a:pt x="0" y="882650"/>
                </a:moveTo>
                <a:cubicBezTo>
                  <a:pt x="20373" y="754591"/>
                  <a:pt x="40746" y="626533"/>
                  <a:pt x="158750" y="612775"/>
                </a:cubicBezTo>
                <a:cubicBezTo>
                  <a:pt x="276754" y="599017"/>
                  <a:pt x="580496" y="813329"/>
                  <a:pt x="708025" y="800100"/>
                </a:cubicBezTo>
                <a:cubicBezTo>
                  <a:pt x="835554" y="786871"/>
                  <a:pt x="818621" y="592137"/>
                  <a:pt x="923925" y="533400"/>
                </a:cubicBezTo>
                <a:cubicBezTo>
                  <a:pt x="1029229" y="474663"/>
                  <a:pt x="1240367" y="536575"/>
                  <a:pt x="1339850" y="447675"/>
                </a:cubicBezTo>
                <a:cubicBezTo>
                  <a:pt x="1439333" y="358775"/>
                  <a:pt x="1480079" y="179387"/>
                  <a:pt x="1520825" y="0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61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13</cp:revision>
  <dcterms:created xsi:type="dcterms:W3CDTF">2018-10-30T13:30:46Z</dcterms:created>
  <dcterms:modified xsi:type="dcterms:W3CDTF">2018-12-13T11:41:43Z</dcterms:modified>
</cp:coreProperties>
</file>