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3" autoAdjust="0"/>
    <p:restoredTop sz="94660"/>
  </p:normalViewPr>
  <p:slideViewPr>
    <p:cSldViewPr snapToGrid="0">
      <p:cViewPr>
        <p:scale>
          <a:sx n="125" d="100"/>
          <a:sy n="125" d="100"/>
        </p:scale>
        <p:origin x="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pockels%20contrast%20figure\all%20channe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kern="1200" spc="0" baseline="0" dirty="0">
                <a:solidFill>
                  <a:schemeClr val="tx1"/>
                </a:solidFill>
                <a:effectLst/>
              </a:rPr>
              <a:t>Pattern contrast vs. </a:t>
            </a:r>
            <a:r>
              <a:rPr lang="en-GB" sz="1800" b="0" i="0" kern="1200" spc="0" baseline="0" dirty="0" err="1">
                <a:solidFill>
                  <a:schemeClr val="tx1"/>
                </a:solidFill>
                <a:effectLst/>
              </a:rPr>
              <a:t>Pockels</a:t>
            </a:r>
            <a:r>
              <a:rPr lang="en-GB" sz="1800" b="0" i="0" kern="1200" spc="0" baseline="0" dirty="0">
                <a:solidFill>
                  <a:schemeClr val="tx1"/>
                </a:solidFill>
                <a:effectLst/>
              </a:rPr>
              <a:t> cell voltage for 561nm channel</a:t>
            </a:r>
            <a:endParaRPr lang="en-GB" sz="18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419947506561676E-2"/>
          <c:y val="9.4062316284538511E-2"/>
          <c:w val="0.95098216889555476"/>
          <c:h val="0.705106861642294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'561'!$E$1</c:f>
              <c:strCache>
                <c:ptCount val="1"/>
                <c:pt idx="0">
                  <c:v>0°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'561'!$A$2:$A$41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-355.76923076923077</c:v>
                </c:pt>
                <c:pt idx="2">
                  <c:v>-336.53846153846155</c:v>
                </c:pt>
                <c:pt idx="3">
                  <c:v>-317.30769230769232</c:v>
                </c:pt>
                <c:pt idx="4">
                  <c:v>-298.07692307692309</c:v>
                </c:pt>
                <c:pt idx="5">
                  <c:v>-278.84615384615387</c:v>
                </c:pt>
                <c:pt idx="6">
                  <c:v>-259.61538461538464</c:v>
                </c:pt>
                <c:pt idx="7">
                  <c:v>-240.38461538461542</c:v>
                </c:pt>
                <c:pt idx="8">
                  <c:v>-221.15384615384619</c:v>
                </c:pt>
                <c:pt idx="9">
                  <c:v>-201.92307692307696</c:v>
                </c:pt>
                <c:pt idx="10">
                  <c:v>-182.69230769230774</c:v>
                </c:pt>
                <c:pt idx="11">
                  <c:v>-163.46153846153851</c:v>
                </c:pt>
                <c:pt idx="12">
                  <c:v>-144.23076923076928</c:v>
                </c:pt>
                <c:pt idx="13">
                  <c:v>-125.00000000000006</c:v>
                </c:pt>
                <c:pt idx="14">
                  <c:v>-105.76923076923083</c:v>
                </c:pt>
                <c:pt idx="15">
                  <c:v>-86.538461538461604</c:v>
                </c:pt>
                <c:pt idx="16">
                  <c:v>-67.307692307692378</c:v>
                </c:pt>
                <c:pt idx="17">
                  <c:v>-48.076923076923151</c:v>
                </c:pt>
                <c:pt idx="18">
                  <c:v>-28.846153846153921</c:v>
                </c:pt>
                <c:pt idx="19">
                  <c:v>-9.6153846153846914</c:v>
                </c:pt>
                <c:pt idx="20">
                  <c:v>9.6153846153845386</c:v>
                </c:pt>
                <c:pt idx="21">
                  <c:v>28.846153846153769</c:v>
                </c:pt>
                <c:pt idx="22">
                  <c:v>48.076923076922995</c:v>
                </c:pt>
                <c:pt idx="23">
                  <c:v>67.307692307692221</c:v>
                </c:pt>
                <c:pt idx="24">
                  <c:v>86.538461538461448</c:v>
                </c:pt>
                <c:pt idx="25">
                  <c:v>105.76923076923067</c:v>
                </c:pt>
                <c:pt idx="26">
                  <c:v>124.9999999999999</c:v>
                </c:pt>
                <c:pt idx="27">
                  <c:v>144.23076923076914</c:v>
                </c:pt>
                <c:pt idx="28">
                  <c:v>163.46153846153837</c:v>
                </c:pt>
                <c:pt idx="29">
                  <c:v>182.69230769230759</c:v>
                </c:pt>
                <c:pt idx="30">
                  <c:v>201.92307692307682</c:v>
                </c:pt>
                <c:pt idx="31">
                  <c:v>221.15384615384605</c:v>
                </c:pt>
                <c:pt idx="32">
                  <c:v>240.38461538461527</c:v>
                </c:pt>
                <c:pt idx="33">
                  <c:v>259.61538461538453</c:v>
                </c:pt>
                <c:pt idx="34">
                  <c:v>278.84615384615375</c:v>
                </c:pt>
                <c:pt idx="35">
                  <c:v>298.07692307692298</c:v>
                </c:pt>
                <c:pt idx="36">
                  <c:v>317.30769230769221</c:v>
                </c:pt>
                <c:pt idx="37">
                  <c:v>336.53846153846143</c:v>
                </c:pt>
                <c:pt idx="38">
                  <c:v>355.76923076923066</c:v>
                </c:pt>
                <c:pt idx="39">
                  <c:v>375</c:v>
                </c:pt>
              </c:numCache>
            </c:numRef>
          </c:xVal>
          <c:yVal>
            <c:numRef>
              <c:f>'561'!$E$2:$E$41</c:f>
              <c:numCache>
                <c:formatCode>General</c:formatCode>
                <c:ptCount val="40"/>
                <c:pt idx="0">
                  <c:v>0.91258262983321703</c:v>
                </c:pt>
                <c:pt idx="1">
                  <c:v>0.80769073900578114</c:v>
                </c:pt>
                <c:pt idx="2">
                  <c:v>0.63048920703564748</c:v>
                </c:pt>
                <c:pt idx="3">
                  <c:v>0.4158883164629566</c:v>
                </c:pt>
                <c:pt idx="4">
                  <c:v>0.22808355842871028</c:v>
                </c:pt>
                <c:pt idx="5">
                  <c:v>8.5973431027343575E-2</c:v>
                </c:pt>
                <c:pt idx="6">
                  <c:v>0.23206048257535911</c:v>
                </c:pt>
                <c:pt idx="7">
                  <c:v>0.39055634796726851</c:v>
                </c:pt>
                <c:pt idx="8">
                  <c:v>0.52842271330480506</c:v>
                </c:pt>
                <c:pt idx="9">
                  <c:v>0.6157413165428206</c:v>
                </c:pt>
                <c:pt idx="10">
                  <c:v>0.65298310634102541</c:v>
                </c:pt>
                <c:pt idx="11">
                  <c:v>0.64664602038574126</c:v>
                </c:pt>
                <c:pt idx="12">
                  <c:v>0.59426780795580691</c:v>
                </c:pt>
                <c:pt idx="13">
                  <c:v>0.48625343883098382</c:v>
                </c:pt>
                <c:pt idx="14">
                  <c:v>0.34642679753077765</c:v>
                </c:pt>
                <c:pt idx="15">
                  <c:v>0.16202443834308</c:v>
                </c:pt>
                <c:pt idx="16">
                  <c:v>0.10254592304329299</c:v>
                </c:pt>
                <c:pt idx="17">
                  <c:v>0.28746011479191136</c:v>
                </c:pt>
                <c:pt idx="18">
                  <c:v>0.49995049723556489</c:v>
                </c:pt>
                <c:pt idx="19">
                  <c:v>0.69389737109048111</c:v>
                </c:pt>
                <c:pt idx="20">
                  <c:v>0.85408522655429675</c:v>
                </c:pt>
                <c:pt idx="21">
                  <c:v>0.96358682952310759</c:v>
                </c:pt>
                <c:pt idx="22">
                  <c:v>0.99862173066419946</c:v>
                </c:pt>
                <c:pt idx="23">
                  <c:v>0.96175340079337412</c:v>
                </c:pt>
                <c:pt idx="24">
                  <c:v>0.85643236915991061</c:v>
                </c:pt>
                <c:pt idx="25">
                  <c:v>0.68846963011491236</c:v>
                </c:pt>
                <c:pt idx="26">
                  <c:v>0.48249576979049474</c:v>
                </c:pt>
                <c:pt idx="27">
                  <c:v>0.26461890763090035</c:v>
                </c:pt>
                <c:pt idx="28">
                  <c:v>8.9749752674184377E-2</c:v>
                </c:pt>
                <c:pt idx="29">
                  <c:v>0.18027680454000214</c:v>
                </c:pt>
                <c:pt idx="30">
                  <c:v>0.33588849975202034</c:v>
                </c:pt>
                <c:pt idx="31">
                  <c:v>0.47017694327438608</c:v>
                </c:pt>
                <c:pt idx="32">
                  <c:v>0.550833840433954</c:v>
                </c:pt>
                <c:pt idx="33">
                  <c:v>0.61783452651840576</c:v>
                </c:pt>
                <c:pt idx="34">
                  <c:v>0.62301357127170343</c:v>
                </c:pt>
                <c:pt idx="35">
                  <c:v>0.59637709297432118</c:v>
                </c:pt>
                <c:pt idx="36">
                  <c:v>0.4955990164426492</c:v>
                </c:pt>
                <c:pt idx="37">
                  <c:v>0.36712617294924144</c:v>
                </c:pt>
                <c:pt idx="38">
                  <c:v>0.21005772937152972</c:v>
                </c:pt>
                <c:pt idx="39">
                  <c:v>9.6093784091629289E-2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5F-49C9-9B9F-D15163DFC13A}"/>
            </c:ext>
          </c:extLst>
        </c:ser>
        <c:ser>
          <c:idx val="1"/>
          <c:order val="1"/>
          <c:tx>
            <c:strRef>
              <c:f>'561'!$F$1</c:f>
              <c:strCache>
                <c:ptCount val="1"/>
                <c:pt idx="0">
                  <c:v>60°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'561'!$A$2:$A$41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-355.76923076923077</c:v>
                </c:pt>
                <c:pt idx="2">
                  <c:v>-336.53846153846155</c:v>
                </c:pt>
                <c:pt idx="3">
                  <c:v>-317.30769230769232</c:v>
                </c:pt>
                <c:pt idx="4">
                  <c:v>-298.07692307692309</c:v>
                </c:pt>
                <c:pt idx="5">
                  <c:v>-278.84615384615387</c:v>
                </c:pt>
                <c:pt idx="6">
                  <c:v>-259.61538461538464</c:v>
                </c:pt>
                <c:pt idx="7">
                  <c:v>-240.38461538461542</c:v>
                </c:pt>
                <c:pt idx="8">
                  <c:v>-221.15384615384619</c:v>
                </c:pt>
                <c:pt idx="9">
                  <c:v>-201.92307692307696</c:v>
                </c:pt>
                <c:pt idx="10">
                  <c:v>-182.69230769230774</c:v>
                </c:pt>
                <c:pt idx="11">
                  <c:v>-163.46153846153851</c:v>
                </c:pt>
                <c:pt idx="12">
                  <c:v>-144.23076923076928</c:v>
                </c:pt>
                <c:pt idx="13">
                  <c:v>-125.00000000000006</c:v>
                </c:pt>
                <c:pt idx="14">
                  <c:v>-105.76923076923083</c:v>
                </c:pt>
                <c:pt idx="15">
                  <c:v>-86.538461538461604</c:v>
                </c:pt>
                <c:pt idx="16">
                  <c:v>-67.307692307692378</c:v>
                </c:pt>
                <c:pt idx="17">
                  <c:v>-48.076923076923151</c:v>
                </c:pt>
                <c:pt idx="18">
                  <c:v>-28.846153846153921</c:v>
                </c:pt>
                <c:pt idx="19">
                  <c:v>-9.6153846153846914</c:v>
                </c:pt>
                <c:pt idx="20">
                  <c:v>9.6153846153845386</c:v>
                </c:pt>
                <c:pt idx="21">
                  <c:v>28.846153846153769</c:v>
                </c:pt>
                <c:pt idx="22">
                  <c:v>48.076923076922995</c:v>
                </c:pt>
                <c:pt idx="23">
                  <c:v>67.307692307692221</c:v>
                </c:pt>
                <c:pt idx="24">
                  <c:v>86.538461538461448</c:v>
                </c:pt>
                <c:pt idx="25">
                  <c:v>105.76923076923067</c:v>
                </c:pt>
                <c:pt idx="26">
                  <c:v>124.9999999999999</c:v>
                </c:pt>
                <c:pt idx="27">
                  <c:v>144.23076923076914</c:v>
                </c:pt>
                <c:pt idx="28">
                  <c:v>163.46153846153837</c:v>
                </c:pt>
                <c:pt idx="29">
                  <c:v>182.69230769230759</c:v>
                </c:pt>
                <c:pt idx="30">
                  <c:v>201.92307692307682</c:v>
                </c:pt>
                <c:pt idx="31">
                  <c:v>221.15384615384605</c:v>
                </c:pt>
                <c:pt idx="32">
                  <c:v>240.38461538461527</c:v>
                </c:pt>
                <c:pt idx="33">
                  <c:v>259.61538461538453</c:v>
                </c:pt>
                <c:pt idx="34">
                  <c:v>278.84615384615375</c:v>
                </c:pt>
                <c:pt idx="35">
                  <c:v>298.07692307692298</c:v>
                </c:pt>
                <c:pt idx="36">
                  <c:v>317.30769230769221</c:v>
                </c:pt>
                <c:pt idx="37">
                  <c:v>336.53846153846143</c:v>
                </c:pt>
                <c:pt idx="38">
                  <c:v>355.76923076923066</c:v>
                </c:pt>
                <c:pt idx="39">
                  <c:v>375</c:v>
                </c:pt>
              </c:numCache>
            </c:numRef>
          </c:xVal>
          <c:yVal>
            <c:numRef>
              <c:f>'561'!$F$2:$F$41</c:f>
              <c:numCache>
                <c:formatCode>General</c:formatCode>
                <c:ptCount val="40"/>
                <c:pt idx="0">
                  <c:v>0.12452148026953938</c:v>
                </c:pt>
                <c:pt idx="1">
                  <c:v>0.23659260603721388</c:v>
                </c:pt>
                <c:pt idx="2">
                  <c:v>0.42929329945215938</c:v>
                </c:pt>
                <c:pt idx="3">
                  <c:v>0.63562293625955724</c:v>
                </c:pt>
                <c:pt idx="4">
                  <c:v>0.80650148428085522</c:v>
                </c:pt>
                <c:pt idx="5">
                  <c:v>0.93500357231857634</c:v>
                </c:pt>
                <c:pt idx="6">
                  <c:v>0.99933045389769637</c:v>
                </c:pt>
                <c:pt idx="7">
                  <c:v>0.99625102726791492</c:v>
                </c:pt>
                <c:pt idx="8">
                  <c:v>0.92408737096452465</c:v>
                </c:pt>
                <c:pt idx="9">
                  <c:v>0.79979015098001127</c:v>
                </c:pt>
                <c:pt idx="10">
                  <c:v>0.62888073662252952</c:v>
                </c:pt>
                <c:pt idx="11">
                  <c:v>0.42528852812844137</c:v>
                </c:pt>
                <c:pt idx="12">
                  <c:v>0.21794190192699525</c:v>
                </c:pt>
                <c:pt idx="13">
                  <c:v>0.12402798785126216</c:v>
                </c:pt>
                <c:pt idx="14">
                  <c:v>0.23401294099080119</c:v>
                </c:pt>
                <c:pt idx="15">
                  <c:v>0.38983073155726816</c:v>
                </c:pt>
                <c:pt idx="16">
                  <c:v>0.52094689804117922</c:v>
                </c:pt>
                <c:pt idx="17">
                  <c:v>0.61531794714071797</c:v>
                </c:pt>
                <c:pt idx="18">
                  <c:v>0.65512443677216003</c:v>
                </c:pt>
                <c:pt idx="19">
                  <c:v>0.63748094594608418</c:v>
                </c:pt>
                <c:pt idx="20">
                  <c:v>0.55193241578541841</c:v>
                </c:pt>
                <c:pt idx="21">
                  <c:v>0.43390969733544793</c:v>
                </c:pt>
                <c:pt idx="22">
                  <c:v>0.28475471575749539</c:v>
                </c:pt>
                <c:pt idx="23">
                  <c:v>0.13757797423096638</c:v>
                </c:pt>
                <c:pt idx="24">
                  <c:v>0.17438607095858022</c:v>
                </c:pt>
                <c:pt idx="25">
                  <c:v>0.3813195390579181</c:v>
                </c:pt>
                <c:pt idx="26">
                  <c:v>0.58365204080701416</c:v>
                </c:pt>
                <c:pt idx="27">
                  <c:v>0.76939870123836784</c:v>
                </c:pt>
                <c:pt idx="28">
                  <c:v>0.89918760457818003</c:v>
                </c:pt>
                <c:pt idx="29">
                  <c:v>0.98546620737297319</c:v>
                </c:pt>
                <c:pt idx="30">
                  <c:v>1</c:v>
                </c:pt>
                <c:pt idx="31">
                  <c:v>0.95089269515534947</c:v>
                </c:pt>
                <c:pt idx="32">
                  <c:v>0.82565060108279908</c:v>
                </c:pt>
                <c:pt idx="33">
                  <c:v>0.66595208540705186</c:v>
                </c:pt>
                <c:pt idx="34">
                  <c:v>0.46745547669550158</c:v>
                </c:pt>
                <c:pt idx="35">
                  <c:v>0.26934756835852547</c:v>
                </c:pt>
                <c:pt idx="36">
                  <c:v>0.13082954639138508</c:v>
                </c:pt>
                <c:pt idx="37">
                  <c:v>0.17242649897733853</c:v>
                </c:pt>
                <c:pt idx="38">
                  <c:v>0.33175021313223846</c:v>
                </c:pt>
                <c:pt idx="39">
                  <c:v>0.45851461436743618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5F-49C9-9B9F-D15163DFC13A}"/>
            </c:ext>
          </c:extLst>
        </c:ser>
        <c:ser>
          <c:idx val="2"/>
          <c:order val="2"/>
          <c:tx>
            <c:strRef>
              <c:f>'561'!$G$1</c:f>
              <c:strCache>
                <c:ptCount val="1"/>
                <c:pt idx="0">
                  <c:v>120°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'561'!$A$2:$A$41</c:f>
              <c:numCache>
                <c:formatCode>General</c:formatCode>
                <c:ptCount val="40"/>
                <c:pt idx="0">
                  <c:v>-375</c:v>
                </c:pt>
                <c:pt idx="1">
                  <c:v>-355.76923076923077</c:v>
                </c:pt>
                <c:pt idx="2">
                  <c:v>-336.53846153846155</c:v>
                </c:pt>
                <c:pt idx="3">
                  <c:v>-317.30769230769232</c:v>
                </c:pt>
                <c:pt idx="4">
                  <c:v>-298.07692307692309</c:v>
                </c:pt>
                <c:pt idx="5">
                  <c:v>-278.84615384615387</c:v>
                </c:pt>
                <c:pt idx="6">
                  <c:v>-259.61538461538464</c:v>
                </c:pt>
                <c:pt idx="7">
                  <c:v>-240.38461538461542</c:v>
                </c:pt>
                <c:pt idx="8">
                  <c:v>-221.15384615384619</c:v>
                </c:pt>
                <c:pt idx="9">
                  <c:v>-201.92307692307696</c:v>
                </c:pt>
                <c:pt idx="10">
                  <c:v>-182.69230769230774</c:v>
                </c:pt>
                <c:pt idx="11">
                  <c:v>-163.46153846153851</c:v>
                </c:pt>
                <c:pt idx="12">
                  <c:v>-144.23076923076928</c:v>
                </c:pt>
                <c:pt idx="13">
                  <c:v>-125.00000000000006</c:v>
                </c:pt>
                <c:pt idx="14">
                  <c:v>-105.76923076923083</c:v>
                </c:pt>
                <c:pt idx="15">
                  <c:v>-86.538461538461604</c:v>
                </c:pt>
                <c:pt idx="16">
                  <c:v>-67.307692307692378</c:v>
                </c:pt>
                <c:pt idx="17">
                  <c:v>-48.076923076923151</c:v>
                </c:pt>
                <c:pt idx="18">
                  <c:v>-28.846153846153921</c:v>
                </c:pt>
                <c:pt idx="19">
                  <c:v>-9.6153846153846914</c:v>
                </c:pt>
                <c:pt idx="20">
                  <c:v>9.6153846153845386</c:v>
                </c:pt>
                <c:pt idx="21">
                  <c:v>28.846153846153769</c:v>
                </c:pt>
                <c:pt idx="22">
                  <c:v>48.076923076922995</c:v>
                </c:pt>
                <c:pt idx="23">
                  <c:v>67.307692307692221</c:v>
                </c:pt>
                <c:pt idx="24">
                  <c:v>86.538461538461448</c:v>
                </c:pt>
                <c:pt idx="25">
                  <c:v>105.76923076923067</c:v>
                </c:pt>
                <c:pt idx="26">
                  <c:v>124.9999999999999</c:v>
                </c:pt>
                <c:pt idx="27">
                  <c:v>144.23076923076914</c:v>
                </c:pt>
                <c:pt idx="28">
                  <c:v>163.46153846153837</c:v>
                </c:pt>
                <c:pt idx="29">
                  <c:v>182.69230769230759</c:v>
                </c:pt>
                <c:pt idx="30">
                  <c:v>201.92307692307682</c:v>
                </c:pt>
                <c:pt idx="31">
                  <c:v>221.15384615384605</c:v>
                </c:pt>
                <c:pt idx="32">
                  <c:v>240.38461538461527</c:v>
                </c:pt>
                <c:pt idx="33">
                  <c:v>259.61538461538453</c:v>
                </c:pt>
                <c:pt idx="34">
                  <c:v>278.84615384615375</c:v>
                </c:pt>
                <c:pt idx="35">
                  <c:v>298.07692307692298</c:v>
                </c:pt>
                <c:pt idx="36">
                  <c:v>317.30769230769221</c:v>
                </c:pt>
                <c:pt idx="37">
                  <c:v>336.53846153846143</c:v>
                </c:pt>
                <c:pt idx="38">
                  <c:v>355.76923076923066</c:v>
                </c:pt>
                <c:pt idx="39">
                  <c:v>375</c:v>
                </c:pt>
              </c:numCache>
            </c:numRef>
          </c:xVal>
          <c:yVal>
            <c:numRef>
              <c:f>'561'!$G$2:$G$41</c:f>
              <c:numCache>
                <c:formatCode>General</c:formatCode>
                <c:ptCount val="40"/>
                <c:pt idx="0">
                  <c:v>0.52510059548808818</c:v>
                </c:pt>
                <c:pt idx="1">
                  <c:v>0.58522384230784641</c:v>
                </c:pt>
                <c:pt idx="2">
                  <c:v>0.63634693539731824</c:v>
                </c:pt>
                <c:pt idx="3">
                  <c:v>0.62723393697614949</c:v>
                </c:pt>
                <c:pt idx="4">
                  <c:v>0.58422682680344484</c:v>
                </c:pt>
                <c:pt idx="5">
                  <c:v>0.46671147598399026</c:v>
                </c:pt>
                <c:pt idx="6">
                  <c:v>0.31450724429868554</c:v>
                </c:pt>
                <c:pt idx="7">
                  <c:v>0.18085496900409775</c:v>
                </c:pt>
                <c:pt idx="8">
                  <c:v>0.13786130070104174</c:v>
                </c:pt>
                <c:pt idx="9">
                  <c:v>0.29914671544096172</c:v>
                </c:pt>
                <c:pt idx="10">
                  <c:v>0.51668058977999087</c:v>
                </c:pt>
                <c:pt idx="11">
                  <c:v>0.7102671217191352</c:v>
                </c:pt>
                <c:pt idx="12">
                  <c:v>0.85495721727418728</c:v>
                </c:pt>
                <c:pt idx="13">
                  <c:v>0.96207093928239684</c:v>
                </c:pt>
                <c:pt idx="14">
                  <c:v>1</c:v>
                </c:pt>
                <c:pt idx="15">
                  <c:v>0.96999173882033829</c:v>
                </c:pt>
                <c:pt idx="16">
                  <c:v>0.87398444547161214</c:v>
                </c:pt>
                <c:pt idx="17">
                  <c:v>0.73352213905709707</c:v>
                </c:pt>
                <c:pt idx="18">
                  <c:v>0.53860211213009568</c:v>
                </c:pt>
                <c:pt idx="19">
                  <c:v>0.32067277176581016</c:v>
                </c:pt>
                <c:pt idx="20">
                  <c:v>0.12184312082851707</c:v>
                </c:pt>
                <c:pt idx="21">
                  <c:v>0.16140223689071209</c:v>
                </c:pt>
                <c:pt idx="22">
                  <c:v>0.30437011870461667</c:v>
                </c:pt>
                <c:pt idx="23">
                  <c:v>0.4579184152138574</c:v>
                </c:pt>
                <c:pt idx="24">
                  <c:v>0.56881258144243485</c:v>
                </c:pt>
                <c:pt idx="25">
                  <c:v>0.61593468064492618</c:v>
                </c:pt>
                <c:pt idx="26">
                  <c:v>0.64829787768772196</c:v>
                </c:pt>
                <c:pt idx="27">
                  <c:v>0.58679715461431048</c:v>
                </c:pt>
                <c:pt idx="28">
                  <c:v>0.485847299061617</c:v>
                </c:pt>
                <c:pt idx="29">
                  <c:v>0.35923559068638711</c:v>
                </c:pt>
                <c:pt idx="30">
                  <c:v>0.21439680425048949</c:v>
                </c:pt>
                <c:pt idx="31">
                  <c:v>0.13988248148550247</c:v>
                </c:pt>
                <c:pt idx="32">
                  <c:v>0.25858103395757037</c:v>
                </c:pt>
                <c:pt idx="33">
                  <c:v>0.47019219067131135</c:v>
                </c:pt>
                <c:pt idx="34">
                  <c:v>0.66659652830242144</c:v>
                </c:pt>
                <c:pt idx="35">
                  <c:v>0.82822299994490123</c:v>
                </c:pt>
                <c:pt idx="36">
                  <c:v>0.94668689462582334</c:v>
                </c:pt>
                <c:pt idx="37">
                  <c:v>0.99983122760490428</c:v>
                </c:pt>
                <c:pt idx="38">
                  <c:v>0.98607545497088345</c:v>
                </c:pt>
                <c:pt idx="39">
                  <c:v>0.92394268881799724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65F-49C9-9B9F-D15163DFC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83224"/>
        <c:axId val="496185184"/>
      </c:scatterChart>
      <c:valAx>
        <c:axId val="496183224"/>
        <c:scaling>
          <c:orientation val="minMax"/>
          <c:max val="400"/>
          <c:min val="-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500" dirty="0" err="1"/>
                  <a:t>Pockels</a:t>
                </a:r>
                <a:r>
                  <a:rPr lang="en-GB" sz="1500" dirty="0"/>
                  <a:t> cell voltage (V)</a:t>
                </a:r>
              </a:p>
            </c:rich>
          </c:tx>
          <c:layout>
            <c:manualLayout>
              <c:xMode val="edge"/>
              <c:yMode val="edge"/>
              <c:x val="0.40516206307544894"/>
              <c:y val="0.85873413971401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85184"/>
        <c:crosses val="autoZero"/>
        <c:crossBetween val="midCat"/>
        <c:majorUnit val="50"/>
        <c:minorUnit val="10"/>
      </c:valAx>
      <c:valAx>
        <c:axId val="496185184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83224"/>
        <c:crosses val="autoZero"/>
        <c:crossBetween val="midCat"/>
        <c:majorUnit val="0.2"/>
        <c:min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5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A227-5E4D-45A0-8DB7-88E07B09240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2348-BA05-46C6-871D-B7FAA366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157017"/>
              </p:ext>
            </p:extLst>
          </p:nvPr>
        </p:nvGraphicFramePr>
        <p:xfrm>
          <a:off x="0" y="0"/>
          <a:ext cx="96012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40A9D1-2E0A-42FF-B28A-F2AB4AC672A1}"/>
              </a:ext>
            </a:extLst>
          </p:cNvPr>
          <p:cNvSpPr txBox="1"/>
          <p:nvPr/>
        </p:nvSpPr>
        <p:spPr>
          <a:xfrm>
            <a:off x="2466975" y="4992905"/>
            <a:ext cx="1479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Pattern rotation:</a:t>
            </a:r>
          </a:p>
        </p:txBody>
      </p:sp>
    </p:spTree>
    <p:extLst>
      <p:ext uri="{BB962C8B-B14F-4D97-AF65-F5344CB8AC3E}">
        <p14:creationId xmlns:p14="http://schemas.microsoft.com/office/powerpoint/2010/main" val="9515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6957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15</cp:revision>
  <dcterms:created xsi:type="dcterms:W3CDTF">2018-08-22T12:59:43Z</dcterms:created>
  <dcterms:modified xsi:type="dcterms:W3CDTF">2018-11-04T22:50:27Z</dcterms:modified>
</cp:coreProperties>
</file>