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4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plots'!$C$1</c:f>
              <c:strCache>
                <c:ptCount val="1"/>
                <c:pt idx="0">
                  <c:v>OTF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plots'!$C$2:$C$1025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9.9999999999999995E-7</c:v>
                </c:pt>
                <c:pt idx="368">
                  <c:v>7.9999999999999996E-6</c:v>
                </c:pt>
                <c:pt idx="369">
                  <c:v>1.8E-5</c:v>
                </c:pt>
                <c:pt idx="370">
                  <c:v>4.3999999999999999E-5</c:v>
                </c:pt>
                <c:pt idx="371">
                  <c:v>7.2999999999999999E-5</c:v>
                </c:pt>
                <c:pt idx="372">
                  <c:v>1.2899999999999999E-4</c:v>
                </c:pt>
                <c:pt idx="373">
                  <c:v>1.8599999999999999E-4</c:v>
                </c:pt>
                <c:pt idx="374">
                  <c:v>2.8499999999999999E-4</c:v>
                </c:pt>
                <c:pt idx="375">
                  <c:v>3.7800000000000003E-4</c:v>
                </c:pt>
                <c:pt idx="376">
                  <c:v>5.3200000000000003E-4</c:v>
                </c:pt>
                <c:pt idx="377">
                  <c:v>6.7100000000000005E-4</c:v>
                </c:pt>
                <c:pt idx="378">
                  <c:v>8.9099999999999997E-4</c:v>
                </c:pt>
                <c:pt idx="379">
                  <c:v>1.0839999999999999E-3</c:v>
                </c:pt>
                <c:pt idx="380">
                  <c:v>1.382E-3</c:v>
                </c:pt>
                <c:pt idx="381">
                  <c:v>1.637E-3</c:v>
                </c:pt>
                <c:pt idx="382">
                  <c:v>2.0230000000000001E-3</c:v>
                </c:pt>
                <c:pt idx="383">
                  <c:v>2.3500000000000001E-3</c:v>
                </c:pt>
                <c:pt idx="384">
                  <c:v>2.836E-3</c:v>
                </c:pt>
                <c:pt idx="385">
                  <c:v>3.3839999999999999E-3</c:v>
                </c:pt>
                <c:pt idx="386">
                  <c:v>3.8379999999999998E-3</c:v>
                </c:pt>
                <c:pt idx="387">
                  <c:v>4.5030000000000001E-3</c:v>
                </c:pt>
                <c:pt idx="388">
                  <c:v>5.0480000000000004E-3</c:v>
                </c:pt>
                <c:pt idx="389">
                  <c:v>5.8399999999999997E-3</c:v>
                </c:pt>
                <c:pt idx="390">
                  <c:v>6.4840000000000002E-3</c:v>
                </c:pt>
                <c:pt idx="391">
                  <c:v>7.4130000000000003E-3</c:v>
                </c:pt>
                <c:pt idx="392">
                  <c:v>8.1639999999999994E-3</c:v>
                </c:pt>
                <c:pt idx="393">
                  <c:v>9.2399999999999999E-3</c:v>
                </c:pt>
                <c:pt idx="394">
                  <c:v>1.0104999999999999E-2</c:v>
                </c:pt>
                <c:pt idx="395">
                  <c:v>1.1339E-2</c:v>
                </c:pt>
                <c:pt idx="396">
                  <c:v>1.2324999999999999E-2</c:v>
                </c:pt>
                <c:pt idx="397">
                  <c:v>1.3724999999999999E-2</c:v>
                </c:pt>
                <c:pt idx="398">
                  <c:v>1.4840000000000001E-2</c:v>
                </c:pt>
                <c:pt idx="399">
                  <c:v>1.6416E-2</c:v>
                </c:pt>
                <c:pt idx="400">
                  <c:v>1.7666999999999999E-2</c:v>
                </c:pt>
                <c:pt idx="401">
                  <c:v>1.9428000000000001E-2</c:v>
                </c:pt>
                <c:pt idx="402">
                  <c:v>2.0820999999999999E-2</c:v>
                </c:pt>
                <c:pt idx="403">
                  <c:v>2.2776000000000001E-2</c:v>
                </c:pt>
                <c:pt idx="404">
                  <c:v>2.4317999999999999E-2</c:v>
                </c:pt>
                <c:pt idx="405">
                  <c:v>2.6476E-2</c:v>
                </c:pt>
                <c:pt idx="406">
                  <c:v>2.8753000000000001E-2</c:v>
                </c:pt>
                <c:pt idx="407">
                  <c:v>3.0542E-2</c:v>
                </c:pt>
                <c:pt idx="408">
                  <c:v>3.3036000000000003E-2</c:v>
                </c:pt>
                <c:pt idx="409">
                  <c:v>3.499E-2</c:v>
                </c:pt>
                <c:pt idx="410">
                  <c:v>3.7707999999999998E-2</c:v>
                </c:pt>
                <c:pt idx="411">
                  <c:v>3.9833E-2</c:v>
                </c:pt>
                <c:pt idx="412">
                  <c:v>4.2784000000000003E-2</c:v>
                </c:pt>
                <c:pt idx="413">
                  <c:v>4.5086000000000001E-2</c:v>
                </c:pt>
                <c:pt idx="414">
                  <c:v>4.8277E-2</c:v>
                </c:pt>
                <c:pt idx="415">
                  <c:v>5.0762000000000002E-2</c:v>
                </c:pt>
                <c:pt idx="416">
                  <c:v>5.4200999999999999E-2</c:v>
                </c:pt>
                <c:pt idx="417">
                  <c:v>5.6874000000000001E-2</c:v>
                </c:pt>
                <c:pt idx="418">
                  <c:v>6.0567999999999997E-2</c:v>
                </c:pt>
                <c:pt idx="419">
                  <c:v>6.3435000000000005E-2</c:v>
                </c:pt>
                <c:pt idx="420">
                  <c:v>6.7391000000000006E-2</c:v>
                </c:pt>
                <c:pt idx="421">
                  <c:v>7.0458000000000007E-2</c:v>
                </c:pt>
                <c:pt idx="422">
                  <c:v>7.4681999999999998E-2</c:v>
                </c:pt>
                <c:pt idx="423">
                  <c:v>7.7952999999999995E-2</c:v>
                </c:pt>
                <c:pt idx="424">
                  <c:v>8.2452999999999999E-2</c:v>
                </c:pt>
                <c:pt idx="425">
                  <c:v>8.5933999999999996E-2</c:v>
                </c:pt>
                <c:pt idx="426">
                  <c:v>9.0716000000000005E-2</c:v>
                </c:pt>
                <c:pt idx="427">
                  <c:v>9.5662999999999998E-2</c:v>
                </c:pt>
                <c:pt idx="428">
                  <c:v>9.9481E-2</c:v>
                </c:pt>
                <c:pt idx="429">
                  <c:v>0.10471999999999999</c:v>
                </c:pt>
                <c:pt idx="430">
                  <c:v>0.10876</c:v>
                </c:pt>
                <c:pt idx="431">
                  <c:v>0.11429599999999999</c:v>
                </c:pt>
                <c:pt idx="432">
                  <c:v>0.118561</c:v>
                </c:pt>
                <c:pt idx="433">
                  <c:v>0.124401</c:v>
                </c:pt>
                <c:pt idx="434">
                  <c:v>0.12889700000000001</c:v>
                </c:pt>
                <c:pt idx="435">
                  <c:v>0.135045</c:v>
                </c:pt>
                <c:pt idx="436">
                  <c:v>0.13977400000000001</c:v>
                </c:pt>
                <c:pt idx="437">
                  <c:v>0.14623800000000001</c:v>
                </c:pt>
                <c:pt idx="438">
                  <c:v>0.15120400000000001</c:v>
                </c:pt>
                <c:pt idx="439">
                  <c:v>0.15798699999999999</c:v>
                </c:pt>
                <c:pt idx="440">
                  <c:v>0.16319500000000001</c:v>
                </c:pt>
                <c:pt idx="441">
                  <c:v>0.17030200000000001</c:v>
                </c:pt>
                <c:pt idx="442">
                  <c:v>0.17575499999999999</c:v>
                </c:pt>
                <c:pt idx="443">
                  <c:v>0.18318999999999999</c:v>
                </c:pt>
                <c:pt idx="444">
                  <c:v>0.188892</c:v>
                </c:pt>
                <c:pt idx="445">
                  <c:v>0.19666</c:v>
                </c:pt>
                <c:pt idx="446">
                  <c:v>0.20261299999999999</c:v>
                </c:pt>
                <c:pt idx="447">
                  <c:v>0.21071899999999999</c:v>
                </c:pt>
                <c:pt idx="448">
                  <c:v>0.21901999999999999</c:v>
                </c:pt>
                <c:pt idx="449">
                  <c:v>0.22537399999999999</c:v>
                </c:pt>
                <c:pt idx="450">
                  <c:v>0.234018</c:v>
                </c:pt>
                <c:pt idx="451">
                  <c:v>0.24063100000000001</c:v>
                </c:pt>
                <c:pt idx="452">
                  <c:v>0.24962300000000001</c:v>
                </c:pt>
                <c:pt idx="453">
                  <c:v>0.25649699999999998</c:v>
                </c:pt>
                <c:pt idx="454">
                  <c:v>0.26583899999999999</c:v>
                </c:pt>
                <c:pt idx="455">
                  <c:v>0.272978</c:v>
                </c:pt>
                <c:pt idx="456">
                  <c:v>0.28267300000000001</c:v>
                </c:pt>
                <c:pt idx="457">
                  <c:v>0.290078</c:v>
                </c:pt>
                <c:pt idx="458">
                  <c:v>0.30013000000000001</c:v>
                </c:pt>
                <c:pt idx="459">
                  <c:v>0.30780400000000002</c:v>
                </c:pt>
                <c:pt idx="460">
                  <c:v>0.31821500000000003</c:v>
                </c:pt>
                <c:pt idx="461">
                  <c:v>0.32615899999999998</c:v>
                </c:pt>
                <c:pt idx="462">
                  <c:v>0.33693200000000001</c:v>
                </c:pt>
                <c:pt idx="463">
                  <c:v>0.34514800000000001</c:v>
                </c:pt>
                <c:pt idx="464">
                  <c:v>0.35628500000000002</c:v>
                </c:pt>
                <c:pt idx="465">
                  <c:v>0.36477500000000002</c:v>
                </c:pt>
                <c:pt idx="466">
                  <c:v>0.376278</c:v>
                </c:pt>
                <c:pt idx="467">
                  <c:v>0.38504300000000002</c:v>
                </c:pt>
                <c:pt idx="468">
                  <c:v>0.39691300000000002</c:v>
                </c:pt>
                <c:pt idx="469">
                  <c:v>0.408995</c:v>
                </c:pt>
                <c:pt idx="470">
                  <c:v>0.41819499999999998</c:v>
                </c:pt>
                <c:pt idx="471">
                  <c:v>0.430647</c:v>
                </c:pt>
                <c:pt idx="472">
                  <c:v>0.44012499999999999</c:v>
                </c:pt>
                <c:pt idx="473">
                  <c:v>0.45294800000000002</c:v>
                </c:pt>
                <c:pt idx="474">
                  <c:v>0.46270499999999998</c:v>
                </c:pt>
                <c:pt idx="475">
                  <c:v>0.47590100000000002</c:v>
                </c:pt>
                <c:pt idx="476">
                  <c:v>0.48593799999999998</c:v>
                </c:pt>
                <c:pt idx="477">
                  <c:v>0.49950600000000001</c:v>
                </c:pt>
                <c:pt idx="478">
                  <c:v>0.50982300000000003</c:v>
                </c:pt>
                <c:pt idx="479">
                  <c:v>0.52376500000000004</c:v>
                </c:pt>
                <c:pt idx="480">
                  <c:v>0.534362</c:v>
                </c:pt>
                <c:pt idx="481">
                  <c:v>0.54867900000000003</c:v>
                </c:pt>
                <c:pt idx="482">
                  <c:v>0.55955600000000005</c:v>
                </c:pt>
                <c:pt idx="483">
                  <c:v>0.57424600000000003</c:v>
                </c:pt>
                <c:pt idx="484">
                  <c:v>0.58540400000000004</c:v>
                </c:pt>
                <c:pt idx="485">
                  <c:v>0.600468</c:v>
                </c:pt>
                <c:pt idx="486">
                  <c:v>0.61190599999999995</c:v>
                </c:pt>
                <c:pt idx="487">
                  <c:v>0.62734299999999998</c:v>
                </c:pt>
                <c:pt idx="488">
                  <c:v>0.63906099999999999</c:v>
                </c:pt>
                <c:pt idx="489">
                  <c:v>0.65487099999999998</c:v>
                </c:pt>
                <c:pt idx="490">
                  <c:v>0.67089299999999996</c:v>
                </c:pt>
                <c:pt idx="491">
                  <c:v>0.68305000000000005</c:v>
                </c:pt>
                <c:pt idx="492">
                  <c:v>0.69944300000000004</c:v>
                </c:pt>
                <c:pt idx="493">
                  <c:v>0.71187699999999998</c:v>
                </c:pt>
                <c:pt idx="494">
                  <c:v>0.72863999999999995</c:v>
                </c:pt>
                <c:pt idx="495">
                  <c:v>0.74135099999999998</c:v>
                </c:pt>
                <c:pt idx="496">
                  <c:v>0.75848300000000002</c:v>
                </c:pt>
                <c:pt idx="497">
                  <c:v>0.77146899999999996</c:v>
                </c:pt>
                <c:pt idx="498">
                  <c:v>0.78896699999999997</c:v>
                </c:pt>
                <c:pt idx="499">
                  <c:v>0.80222800000000005</c:v>
                </c:pt>
                <c:pt idx="500">
                  <c:v>0.82009100000000001</c:v>
                </c:pt>
                <c:pt idx="501">
                  <c:v>0.83362400000000003</c:v>
                </c:pt>
                <c:pt idx="502">
                  <c:v>0.85184899999999997</c:v>
                </c:pt>
                <c:pt idx="503">
                  <c:v>0.86565199999999998</c:v>
                </c:pt>
                <c:pt idx="504">
                  <c:v>0.88423700000000005</c:v>
                </c:pt>
                <c:pt idx="505">
                  <c:v>0.89831000000000005</c:v>
                </c:pt>
                <c:pt idx="506">
                  <c:v>0.91725100000000004</c:v>
                </c:pt>
                <c:pt idx="507">
                  <c:v>0.93159000000000003</c:v>
                </c:pt>
                <c:pt idx="508">
                  <c:v>0.95088499999999998</c:v>
                </c:pt>
                <c:pt idx="509">
                  <c:v>0.96548900000000004</c:v>
                </c:pt>
                <c:pt idx="510">
                  <c:v>0.98513499999999998</c:v>
                </c:pt>
                <c:pt idx="511">
                  <c:v>1</c:v>
                </c:pt>
                <c:pt idx="512">
                  <c:v>0.98513499999999998</c:v>
                </c:pt>
                <c:pt idx="513">
                  <c:v>0.96548900000000004</c:v>
                </c:pt>
                <c:pt idx="514">
                  <c:v>0.95088499999999998</c:v>
                </c:pt>
                <c:pt idx="515">
                  <c:v>0.93159000000000003</c:v>
                </c:pt>
                <c:pt idx="516">
                  <c:v>0.91725100000000004</c:v>
                </c:pt>
                <c:pt idx="517">
                  <c:v>0.89831000000000005</c:v>
                </c:pt>
                <c:pt idx="518">
                  <c:v>0.88423700000000005</c:v>
                </c:pt>
                <c:pt idx="519">
                  <c:v>0.86565199999999998</c:v>
                </c:pt>
                <c:pt idx="520">
                  <c:v>0.85184899999999997</c:v>
                </c:pt>
                <c:pt idx="521">
                  <c:v>0.83362400000000003</c:v>
                </c:pt>
                <c:pt idx="522">
                  <c:v>0.82009100000000001</c:v>
                </c:pt>
                <c:pt idx="523">
                  <c:v>0.80222800000000005</c:v>
                </c:pt>
                <c:pt idx="524">
                  <c:v>0.78896699999999997</c:v>
                </c:pt>
                <c:pt idx="525">
                  <c:v>0.77146899999999996</c:v>
                </c:pt>
                <c:pt idx="526">
                  <c:v>0.75848300000000002</c:v>
                </c:pt>
                <c:pt idx="527">
                  <c:v>0.74135099999999998</c:v>
                </c:pt>
                <c:pt idx="528">
                  <c:v>0.72863999999999995</c:v>
                </c:pt>
                <c:pt idx="529">
                  <c:v>0.71187699999999998</c:v>
                </c:pt>
                <c:pt idx="530">
                  <c:v>0.69944300000000004</c:v>
                </c:pt>
                <c:pt idx="531">
                  <c:v>0.68305000000000005</c:v>
                </c:pt>
                <c:pt idx="532">
                  <c:v>0.67089299999999996</c:v>
                </c:pt>
                <c:pt idx="533">
                  <c:v>0.65487099999999998</c:v>
                </c:pt>
                <c:pt idx="534">
                  <c:v>0.63906099999999999</c:v>
                </c:pt>
                <c:pt idx="535">
                  <c:v>0.62734299999999998</c:v>
                </c:pt>
                <c:pt idx="536">
                  <c:v>0.61190599999999995</c:v>
                </c:pt>
                <c:pt idx="537">
                  <c:v>0.600468</c:v>
                </c:pt>
                <c:pt idx="538">
                  <c:v>0.58540400000000004</c:v>
                </c:pt>
                <c:pt idx="539">
                  <c:v>0.57424600000000003</c:v>
                </c:pt>
                <c:pt idx="540">
                  <c:v>0.55955600000000005</c:v>
                </c:pt>
                <c:pt idx="541">
                  <c:v>0.54867900000000003</c:v>
                </c:pt>
                <c:pt idx="542">
                  <c:v>0.534362</c:v>
                </c:pt>
                <c:pt idx="543">
                  <c:v>0.52376500000000004</c:v>
                </c:pt>
                <c:pt idx="544">
                  <c:v>0.50982300000000003</c:v>
                </c:pt>
                <c:pt idx="545">
                  <c:v>0.49950600000000001</c:v>
                </c:pt>
                <c:pt idx="546">
                  <c:v>0.48593799999999998</c:v>
                </c:pt>
                <c:pt idx="547">
                  <c:v>0.47590100000000002</c:v>
                </c:pt>
                <c:pt idx="548">
                  <c:v>0.46270499999999998</c:v>
                </c:pt>
                <c:pt idx="549">
                  <c:v>0.45294800000000002</c:v>
                </c:pt>
                <c:pt idx="550">
                  <c:v>0.44012499999999999</c:v>
                </c:pt>
                <c:pt idx="551">
                  <c:v>0.430647</c:v>
                </c:pt>
                <c:pt idx="552">
                  <c:v>0.41819499999999998</c:v>
                </c:pt>
                <c:pt idx="553">
                  <c:v>0.408995</c:v>
                </c:pt>
                <c:pt idx="554">
                  <c:v>0.39691300000000002</c:v>
                </c:pt>
                <c:pt idx="555">
                  <c:v>0.38504300000000002</c:v>
                </c:pt>
                <c:pt idx="556">
                  <c:v>0.376278</c:v>
                </c:pt>
                <c:pt idx="557">
                  <c:v>0.36477500000000002</c:v>
                </c:pt>
                <c:pt idx="558">
                  <c:v>0.35628500000000002</c:v>
                </c:pt>
                <c:pt idx="559">
                  <c:v>0.34514800000000001</c:v>
                </c:pt>
                <c:pt idx="560">
                  <c:v>0.33693200000000001</c:v>
                </c:pt>
                <c:pt idx="561">
                  <c:v>0.32615899999999998</c:v>
                </c:pt>
                <c:pt idx="562">
                  <c:v>0.31821500000000003</c:v>
                </c:pt>
                <c:pt idx="563">
                  <c:v>0.30780400000000002</c:v>
                </c:pt>
                <c:pt idx="564">
                  <c:v>0.30013000000000001</c:v>
                </c:pt>
                <c:pt idx="565">
                  <c:v>0.290078</c:v>
                </c:pt>
                <c:pt idx="566">
                  <c:v>0.28267300000000001</c:v>
                </c:pt>
                <c:pt idx="567">
                  <c:v>0.272978</c:v>
                </c:pt>
                <c:pt idx="568">
                  <c:v>0.26583899999999999</c:v>
                </c:pt>
                <c:pt idx="569">
                  <c:v>0.25649699999999998</c:v>
                </c:pt>
                <c:pt idx="570">
                  <c:v>0.24962300000000001</c:v>
                </c:pt>
                <c:pt idx="571">
                  <c:v>0.24063100000000001</c:v>
                </c:pt>
                <c:pt idx="572">
                  <c:v>0.234018</c:v>
                </c:pt>
                <c:pt idx="573">
                  <c:v>0.22537399999999999</c:v>
                </c:pt>
                <c:pt idx="574">
                  <c:v>0.21901999999999999</c:v>
                </c:pt>
                <c:pt idx="575">
                  <c:v>0.21071899999999999</c:v>
                </c:pt>
                <c:pt idx="576">
                  <c:v>0.20261299999999999</c:v>
                </c:pt>
                <c:pt idx="577">
                  <c:v>0.19666</c:v>
                </c:pt>
                <c:pt idx="578">
                  <c:v>0.188892</c:v>
                </c:pt>
                <c:pt idx="579">
                  <c:v>0.18318999999999999</c:v>
                </c:pt>
                <c:pt idx="580">
                  <c:v>0.17575499999999999</c:v>
                </c:pt>
                <c:pt idx="581">
                  <c:v>0.17030200000000001</c:v>
                </c:pt>
                <c:pt idx="582">
                  <c:v>0.16319500000000001</c:v>
                </c:pt>
                <c:pt idx="583">
                  <c:v>0.15798699999999999</c:v>
                </c:pt>
                <c:pt idx="584">
                  <c:v>0.15120400000000001</c:v>
                </c:pt>
                <c:pt idx="585">
                  <c:v>0.14623800000000001</c:v>
                </c:pt>
                <c:pt idx="586">
                  <c:v>0.13977400000000001</c:v>
                </c:pt>
                <c:pt idx="587">
                  <c:v>0.135045</c:v>
                </c:pt>
                <c:pt idx="588">
                  <c:v>0.12889700000000001</c:v>
                </c:pt>
                <c:pt idx="589">
                  <c:v>0.124401</c:v>
                </c:pt>
                <c:pt idx="590">
                  <c:v>0.118561</c:v>
                </c:pt>
                <c:pt idx="591">
                  <c:v>0.11429599999999999</c:v>
                </c:pt>
                <c:pt idx="592">
                  <c:v>0.10876</c:v>
                </c:pt>
                <c:pt idx="593">
                  <c:v>0.10471999999999999</c:v>
                </c:pt>
                <c:pt idx="594">
                  <c:v>9.9481E-2</c:v>
                </c:pt>
                <c:pt idx="595">
                  <c:v>9.5662999999999998E-2</c:v>
                </c:pt>
                <c:pt idx="596">
                  <c:v>9.0716000000000005E-2</c:v>
                </c:pt>
                <c:pt idx="597">
                  <c:v>8.5933999999999996E-2</c:v>
                </c:pt>
                <c:pt idx="598">
                  <c:v>8.2452999999999999E-2</c:v>
                </c:pt>
                <c:pt idx="599">
                  <c:v>7.7952999999999995E-2</c:v>
                </c:pt>
                <c:pt idx="600">
                  <c:v>7.4681999999999998E-2</c:v>
                </c:pt>
                <c:pt idx="601">
                  <c:v>7.0458000000000007E-2</c:v>
                </c:pt>
                <c:pt idx="602">
                  <c:v>6.7391000000000006E-2</c:v>
                </c:pt>
                <c:pt idx="603">
                  <c:v>6.3435000000000005E-2</c:v>
                </c:pt>
                <c:pt idx="604">
                  <c:v>6.0567999999999997E-2</c:v>
                </c:pt>
                <c:pt idx="605">
                  <c:v>5.6874000000000001E-2</c:v>
                </c:pt>
                <c:pt idx="606">
                  <c:v>5.4200999999999999E-2</c:v>
                </c:pt>
                <c:pt idx="607">
                  <c:v>5.0762000000000002E-2</c:v>
                </c:pt>
                <c:pt idx="608">
                  <c:v>4.8277E-2</c:v>
                </c:pt>
                <c:pt idx="609">
                  <c:v>4.5086000000000001E-2</c:v>
                </c:pt>
                <c:pt idx="610">
                  <c:v>4.2784000000000003E-2</c:v>
                </c:pt>
                <c:pt idx="611">
                  <c:v>3.9833E-2</c:v>
                </c:pt>
                <c:pt idx="612">
                  <c:v>3.7707999999999998E-2</c:v>
                </c:pt>
                <c:pt idx="613">
                  <c:v>3.499E-2</c:v>
                </c:pt>
                <c:pt idx="614">
                  <c:v>3.3036000000000003E-2</c:v>
                </c:pt>
                <c:pt idx="615">
                  <c:v>3.0542E-2</c:v>
                </c:pt>
                <c:pt idx="616">
                  <c:v>2.8753000000000001E-2</c:v>
                </c:pt>
                <c:pt idx="617">
                  <c:v>2.6476E-2</c:v>
                </c:pt>
                <c:pt idx="618">
                  <c:v>2.4317999999999999E-2</c:v>
                </c:pt>
                <c:pt idx="619">
                  <c:v>2.2776000000000001E-2</c:v>
                </c:pt>
                <c:pt idx="620">
                  <c:v>2.0820999999999999E-2</c:v>
                </c:pt>
                <c:pt idx="621">
                  <c:v>1.9428000000000001E-2</c:v>
                </c:pt>
                <c:pt idx="622">
                  <c:v>1.7666999999999999E-2</c:v>
                </c:pt>
                <c:pt idx="623">
                  <c:v>1.6416E-2</c:v>
                </c:pt>
                <c:pt idx="624">
                  <c:v>1.4840000000000001E-2</c:v>
                </c:pt>
                <c:pt idx="625">
                  <c:v>1.3724999999999999E-2</c:v>
                </c:pt>
                <c:pt idx="626">
                  <c:v>1.2324999999999999E-2</c:v>
                </c:pt>
                <c:pt idx="627">
                  <c:v>1.1339E-2</c:v>
                </c:pt>
                <c:pt idx="628">
                  <c:v>1.0104999999999999E-2</c:v>
                </c:pt>
                <c:pt idx="629">
                  <c:v>9.2399999999999999E-3</c:v>
                </c:pt>
                <c:pt idx="630">
                  <c:v>8.1639999999999994E-3</c:v>
                </c:pt>
                <c:pt idx="631">
                  <c:v>7.4130000000000003E-3</c:v>
                </c:pt>
                <c:pt idx="632">
                  <c:v>6.4840000000000002E-3</c:v>
                </c:pt>
                <c:pt idx="633">
                  <c:v>5.8399999999999997E-3</c:v>
                </c:pt>
                <c:pt idx="634">
                  <c:v>5.0480000000000004E-3</c:v>
                </c:pt>
                <c:pt idx="635">
                  <c:v>4.5030000000000001E-3</c:v>
                </c:pt>
                <c:pt idx="636">
                  <c:v>3.8379999999999998E-3</c:v>
                </c:pt>
                <c:pt idx="637">
                  <c:v>3.3839999999999999E-3</c:v>
                </c:pt>
                <c:pt idx="638">
                  <c:v>2.836E-3</c:v>
                </c:pt>
                <c:pt idx="639">
                  <c:v>2.3500000000000001E-3</c:v>
                </c:pt>
                <c:pt idx="640">
                  <c:v>2.0230000000000001E-3</c:v>
                </c:pt>
                <c:pt idx="641">
                  <c:v>1.637E-3</c:v>
                </c:pt>
                <c:pt idx="642">
                  <c:v>1.382E-3</c:v>
                </c:pt>
                <c:pt idx="643">
                  <c:v>1.0839999999999999E-3</c:v>
                </c:pt>
                <c:pt idx="644">
                  <c:v>8.9099999999999997E-4</c:v>
                </c:pt>
                <c:pt idx="645">
                  <c:v>6.7100000000000005E-4</c:v>
                </c:pt>
                <c:pt idx="646">
                  <c:v>5.3200000000000003E-4</c:v>
                </c:pt>
                <c:pt idx="647">
                  <c:v>3.7800000000000003E-4</c:v>
                </c:pt>
                <c:pt idx="648">
                  <c:v>2.8499999999999999E-4</c:v>
                </c:pt>
                <c:pt idx="649">
                  <c:v>1.8599999999999999E-4</c:v>
                </c:pt>
                <c:pt idx="650">
                  <c:v>1.2899999999999999E-4</c:v>
                </c:pt>
                <c:pt idx="651">
                  <c:v>7.2999999999999999E-5</c:v>
                </c:pt>
                <c:pt idx="652">
                  <c:v>4.3999999999999999E-5</c:v>
                </c:pt>
                <c:pt idx="653">
                  <c:v>1.8E-5</c:v>
                </c:pt>
                <c:pt idx="654">
                  <c:v>7.9999999999999996E-6</c:v>
                </c:pt>
                <c:pt idx="655">
                  <c:v>9.9999999999999995E-7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E-49F3-B01B-171B3160F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1"/>
        <c:axPos val="b"/>
        <c:numFmt formatCode="0" sourceLinked="0"/>
        <c:majorTickMark val="none"/>
        <c:minorTickMark val="none"/>
        <c:tickLblPos val="nextTo"/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42485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plots'!$H$1</c:f>
              <c:strCache>
                <c:ptCount val="1"/>
                <c:pt idx="0">
                  <c:v>OTF delta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plots'!$H$2:$H$1025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9.9999999999999995E-7</c:v>
                </c:pt>
                <c:pt idx="368">
                  <c:v>7.9999999999999996E-6</c:v>
                </c:pt>
                <c:pt idx="369">
                  <c:v>1.8E-5</c:v>
                </c:pt>
                <c:pt idx="370">
                  <c:v>4.3999999999999999E-5</c:v>
                </c:pt>
                <c:pt idx="371">
                  <c:v>7.2999999999999999E-5</c:v>
                </c:pt>
                <c:pt idx="372">
                  <c:v>1.2899999999999999E-4</c:v>
                </c:pt>
                <c:pt idx="373">
                  <c:v>1.8599999999999999E-4</c:v>
                </c:pt>
                <c:pt idx="374">
                  <c:v>2.8499999999999999E-4</c:v>
                </c:pt>
                <c:pt idx="375">
                  <c:v>3.7800000000000003E-4</c:v>
                </c:pt>
                <c:pt idx="376">
                  <c:v>5.3200000000000003E-4</c:v>
                </c:pt>
                <c:pt idx="377">
                  <c:v>6.7100000000000005E-4</c:v>
                </c:pt>
                <c:pt idx="378">
                  <c:v>8.9099999999999997E-4</c:v>
                </c:pt>
                <c:pt idx="379">
                  <c:v>1.0839999999999999E-3</c:v>
                </c:pt>
                <c:pt idx="380">
                  <c:v>1.382E-3</c:v>
                </c:pt>
                <c:pt idx="381">
                  <c:v>1.637E-3</c:v>
                </c:pt>
                <c:pt idx="382">
                  <c:v>2.0230000000000001E-3</c:v>
                </c:pt>
                <c:pt idx="383">
                  <c:v>2.3500000000000001E-3</c:v>
                </c:pt>
                <c:pt idx="384">
                  <c:v>2.836E-3</c:v>
                </c:pt>
                <c:pt idx="385">
                  <c:v>3.3839999999999999E-3</c:v>
                </c:pt>
                <c:pt idx="386">
                  <c:v>3.8379999999999998E-3</c:v>
                </c:pt>
                <c:pt idx="387">
                  <c:v>4.5030000000000001E-3</c:v>
                </c:pt>
                <c:pt idx="388">
                  <c:v>5.0480000000000004E-3</c:v>
                </c:pt>
                <c:pt idx="389">
                  <c:v>5.8399999999999997E-3</c:v>
                </c:pt>
                <c:pt idx="390">
                  <c:v>6.4840000000000002E-3</c:v>
                </c:pt>
                <c:pt idx="391">
                  <c:v>7.4130000000000003E-3</c:v>
                </c:pt>
                <c:pt idx="392">
                  <c:v>8.1639999999999994E-3</c:v>
                </c:pt>
                <c:pt idx="393">
                  <c:v>9.2399999999999999E-3</c:v>
                </c:pt>
                <c:pt idx="394">
                  <c:v>1.0104999999999999E-2</c:v>
                </c:pt>
                <c:pt idx="395">
                  <c:v>1.1339E-2</c:v>
                </c:pt>
                <c:pt idx="396">
                  <c:v>1.2324999999999999E-2</c:v>
                </c:pt>
                <c:pt idx="397">
                  <c:v>1.3724999999999999E-2</c:v>
                </c:pt>
                <c:pt idx="398">
                  <c:v>1.4840000000000001E-2</c:v>
                </c:pt>
                <c:pt idx="399">
                  <c:v>1.6416E-2</c:v>
                </c:pt>
                <c:pt idx="400">
                  <c:v>1.7666999999999999E-2</c:v>
                </c:pt>
                <c:pt idx="401">
                  <c:v>1.9428000000000001E-2</c:v>
                </c:pt>
                <c:pt idx="402">
                  <c:v>2.0820999999999999E-2</c:v>
                </c:pt>
                <c:pt idx="403">
                  <c:v>2.2776000000000001E-2</c:v>
                </c:pt>
                <c:pt idx="404">
                  <c:v>2.4317999999999999E-2</c:v>
                </c:pt>
                <c:pt idx="405">
                  <c:v>2.6476E-2</c:v>
                </c:pt>
                <c:pt idx="406">
                  <c:v>2.8753000000000001E-2</c:v>
                </c:pt>
                <c:pt idx="407">
                  <c:v>3.0542E-2</c:v>
                </c:pt>
                <c:pt idx="408">
                  <c:v>3.3036000000000003E-2</c:v>
                </c:pt>
                <c:pt idx="409">
                  <c:v>3.499E-2</c:v>
                </c:pt>
                <c:pt idx="410">
                  <c:v>0.25</c:v>
                </c:pt>
                <c:pt idx="411">
                  <c:v>0.5</c:v>
                </c:pt>
                <c:pt idx="412">
                  <c:v>0.25</c:v>
                </c:pt>
                <c:pt idx="413">
                  <c:v>4.5086000000000001E-2</c:v>
                </c:pt>
                <c:pt idx="414">
                  <c:v>4.8277E-2</c:v>
                </c:pt>
                <c:pt idx="415">
                  <c:v>5.0762000000000002E-2</c:v>
                </c:pt>
                <c:pt idx="416">
                  <c:v>5.4200999999999999E-2</c:v>
                </c:pt>
                <c:pt idx="417">
                  <c:v>5.6874000000000001E-2</c:v>
                </c:pt>
                <c:pt idx="418">
                  <c:v>6.0567999999999997E-2</c:v>
                </c:pt>
                <c:pt idx="419">
                  <c:v>6.3435000000000005E-2</c:v>
                </c:pt>
                <c:pt idx="420">
                  <c:v>6.7391000000000006E-2</c:v>
                </c:pt>
                <c:pt idx="421">
                  <c:v>7.0458000000000007E-2</c:v>
                </c:pt>
                <c:pt idx="422">
                  <c:v>7.4681999999999998E-2</c:v>
                </c:pt>
                <c:pt idx="423">
                  <c:v>7.7952999999999995E-2</c:v>
                </c:pt>
                <c:pt idx="424">
                  <c:v>8.2452999999999999E-2</c:v>
                </c:pt>
                <c:pt idx="425">
                  <c:v>8.5933999999999996E-2</c:v>
                </c:pt>
                <c:pt idx="426">
                  <c:v>9.0716000000000005E-2</c:v>
                </c:pt>
                <c:pt idx="427">
                  <c:v>9.5662999999999998E-2</c:v>
                </c:pt>
                <c:pt idx="428">
                  <c:v>9.9481E-2</c:v>
                </c:pt>
                <c:pt idx="429">
                  <c:v>0.10471999999999999</c:v>
                </c:pt>
                <c:pt idx="430">
                  <c:v>0.10876</c:v>
                </c:pt>
                <c:pt idx="431">
                  <c:v>0.11429599999999999</c:v>
                </c:pt>
                <c:pt idx="432">
                  <c:v>0.118561</c:v>
                </c:pt>
                <c:pt idx="433">
                  <c:v>0.124401</c:v>
                </c:pt>
                <c:pt idx="434">
                  <c:v>0.12889700000000001</c:v>
                </c:pt>
                <c:pt idx="435">
                  <c:v>0.135045</c:v>
                </c:pt>
                <c:pt idx="436">
                  <c:v>0.13977400000000001</c:v>
                </c:pt>
                <c:pt idx="437">
                  <c:v>0.14623800000000001</c:v>
                </c:pt>
                <c:pt idx="438">
                  <c:v>0.15120400000000001</c:v>
                </c:pt>
                <c:pt idx="439">
                  <c:v>0.15798699999999999</c:v>
                </c:pt>
                <c:pt idx="440">
                  <c:v>0.16319500000000001</c:v>
                </c:pt>
                <c:pt idx="441">
                  <c:v>0.17030200000000001</c:v>
                </c:pt>
                <c:pt idx="442">
                  <c:v>0.17575499999999999</c:v>
                </c:pt>
                <c:pt idx="443">
                  <c:v>0.18318999999999999</c:v>
                </c:pt>
                <c:pt idx="444">
                  <c:v>0.188892</c:v>
                </c:pt>
                <c:pt idx="445">
                  <c:v>0.19666</c:v>
                </c:pt>
                <c:pt idx="446">
                  <c:v>0.20261299999999999</c:v>
                </c:pt>
                <c:pt idx="447">
                  <c:v>0.21071899999999999</c:v>
                </c:pt>
                <c:pt idx="448">
                  <c:v>0.21901999999999999</c:v>
                </c:pt>
                <c:pt idx="449">
                  <c:v>0.22537399999999999</c:v>
                </c:pt>
                <c:pt idx="450">
                  <c:v>0.234018</c:v>
                </c:pt>
                <c:pt idx="451">
                  <c:v>0.24063100000000001</c:v>
                </c:pt>
                <c:pt idx="452">
                  <c:v>0.24962300000000001</c:v>
                </c:pt>
                <c:pt idx="453">
                  <c:v>0.25649699999999998</c:v>
                </c:pt>
                <c:pt idx="454">
                  <c:v>0.26583899999999999</c:v>
                </c:pt>
                <c:pt idx="455">
                  <c:v>0.272978</c:v>
                </c:pt>
                <c:pt idx="456">
                  <c:v>0.28267300000000001</c:v>
                </c:pt>
                <c:pt idx="457">
                  <c:v>0.290078</c:v>
                </c:pt>
                <c:pt idx="458">
                  <c:v>0.30013000000000001</c:v>
                </c:pt>
                <c:pt idx="459">
                  <c:v>0.30780400000000002</c:v>
                </c:pt>
                <c:pt idx="460">
                  <c:v>0.31821500000000003</c:v>
                </c:pt>
                <c:pt idx="461">
                  <c:v>0.32615899999999998</c:v>
                </c:pt>
                <c:pt idx="462">
                  <c:v>0.33693200000000001</c:v>
                </c:pt>
                <c:pt idx="463">
                  <c:v>0.34514800000000001</c:v>
                </c:pt>
                <c:pt idx="464">
                  <c:v>0.35628500000000002</c:v>
                </c:pt>
                <c:pt idx="465">
                  <c:v>0.36477500000000002</c:v>
                </c:pt>
                <c:pt idx="466">
                  <c:v>0.376278</c:v>
                </c:pt>
                <c:pt idx="467">
                  <c:v>0.38504300000000002</c:v>
                </c:pt>
                <c:pt idx="468">
                  <c:v>0.39691300000000002</c:v>
                </c:pt>
                <c:pt idx="469">
                  <c:v>0.408995</c:v>
                </c:pt>
                <c:pt idx="470">
                  <c:v>0.41819499999999998</c:v>
                </c:pt>
                <c:pt idx="471">
                  <c:v>0.430647</c:v>
                </c:pt>
                <c:pt idx="472">
                  <c:v>0.44012499999999999</c:v>
                </c:pt>
                <c:pt idx="473">
                  <c:v>0.45294800000000002</c:v>
                </c:pt>
                <c:pt idx="474">
                  <c:v>0.46270499999999998</c:v>
                </c:pt>
                <c:pt idx="475">
                  <c:v>0.47590100000000002</c:v>
                </c:pt>
                <c:pt idx="476">
                  <c:v>0.48593799999999998</c:v>
                </c:pt>
                <c:pt idx="477">
                  <c:v>0.49950600000000001</c:v>
                </c:pt>
                <c:pt idx="478">
                  <c:v>0.50982300000000003</c:v>
                </c:pt>
                <c:pt idx="479">
                  <c:v>0.52376500000000004</c:v>
                </c:pt>
                <c:pt idx="480">
                  <c:v>0.534362</c:v>
                </c:pt>
                <c:pt idx="481">
                  <c:v>0.54867900000000003</c:v>
                </c:pt>
                <c:pt idx="482">
                  <c:v>0.55955600000000005</c:v>
                </c:pt>
                <c:pt idx="483">
                  <c:v>0.57424600000000003</c:v>
                </c:pt>
                <c:pt idx="484">
                  <c:v>0.58540400000000004</c:v>
                </c:pt>
                <c:pt idx="485">
                  <c:v>0.600468</c:v>
                </c:pt>
                <c:pt idx="486">
                  <c:v>0.61190599999999995</c:v>
                </c:pt>
                <c:pt idx="487">
                  <c:v>0.62734299999999998</c:v>
                </c:pt>
                <c:pt idx="488">
                  <c:v>0.63906099999999999</c:v>
                </c:pt>
                <c:pt idx="489">
                  <c:v>0.65487099999999998</c:v>
                </c:pt>
                <c:pt idx="490">
                  <c:v>0.67089299999999996</c:v>
                </c:pt>
                <c:pt idx="491">
                  <c:v>0.68305000000000005</c:v>
                </c:pt>
                <c:pt idx="492">
                  <c:v>0.69944300000000004</c:v>
                </c:pt>
                <c:pt idx="493">
                  <c:v>0.71187699999999998</c:v>
                </c:pt>
                <c:pt idx="494">
                  <c:v>0.72863999999999995</c:v>
                </c:pt>
                <c:pt idx="495">
                  <c:v>0.74135099999999998</c:v>
                </c:pt>
                <c:pt idx="496">
                  <c:v>0.75848300000000002</c:v>
                </c:pt>
                <c:pt idx="497">
                  <c:v>0.77146899999999996</c:v>
                </c:pt>
                <c:pt idx="498">
                  <c:v>0.78896699999999997</c:v>
                </c:pt>
                <c:pt idx="499">
                  <c:v>0.80222800000000005</c:v>
                </c:pt>
                <c:pt idx="500">
                  <c:v>0.82009100000000001</c:v>
                </c:pt>
                <c:pt idx="501">
                  <c:v>0.83362400000000003</c:v>
                </c:pt>
                <c:pt idx="502">
                  <c:v>0.85184899999999997</c:v>
                </c:pt>
                <c:pt idx="503">
                  <c:v>0.86565199999999998</c:v>
                </c:pt>
                <c:pt idx="504">
                  <c:v>0.88423700000000005</c:v>
                </c:pt>
                <c:pt idx="505">
                  <c:v>0.89831000000000005</c:v>
                </c:pt>
                <c:pt idx="506">
                  <c:v>0.91725100000000004</c:v>
                </c:pt>
                <c:pt idx="507">
                  <c:v>0.93159000000000003</c:v>
                </c:pt>
                <c:pt idx="508">
                  <c:v>0.95088499999999998</c:v>
                </c:pt>
                <c:pt idx="509">
                  <c:v>0.96548900000000004</c:v>
                </c:pt>
                <c:pt idx="510">
                  <c:v>0.98513499999999998</c:v>
                </c:pt>
                <c:pt idx="511">
                  <c:v>1</c:v>
                </c:pt>
                <c:pt idx="512">
                  <c:v>0.98513499999999998</c:v>
                </c:pt>
                <c:pt idx="513">
                  <c:v>0.96548900000000004</c:v>
                </c:pt>
                <c:pt idx="514">
                  <c:v>0.95088499999999998</c:v>
                </c:pt>
                <c:pt idx="515">
                  <c:v>0.93159000000000003</c:v>
                </c:pt>
                <c:pt idx="516">
                  <c:v>0.91725100000000004</c:v>
                </c:pt>
                <c:pt idx="517">
                  <c:v>0.89831000000000005</c:v>
                </c:pt>
                <c:pt idx="518">
                  <c:v>0.88423700000000005</c:v>
                </c:pt>
                <c:pt idx="519">
                  <c:v>0.86565199999999998</c:v>
                </c:pt>
                <c:pt idx="520">
                  <c:v>0.85184899999999997</c:v>
                </c:pt>
                <c:pt idx="521">
                  <c:v>0.83362400000000003</c:v>
                </c:pt>
                <c:pt idx="522">
                  <c:v>0.82009100000000001</c:v>
                </c:pt>
                <c:pt idx="523">
                  <c:v>0.80222800000000005</c:v>
                </c:pt>
                <c:pt idx="524">
                  <c:v>0.78896699999999997</c:v>
                </c:pt>
                <c:pt idx="525">
                  <c:v>0.77146899999999996</c:v>
                </c:pt>
                <c:pt idx="526">
                  <c:v>0.75848300000000002</c:v>
                </c:pt>
                <c:pt idx="527">
                  <c:v>0.74135099999999998</c:v>
                </c:pt>
                <c:pt idx="528">
                  <c:v>0.72863999999999995</c:v>
                </c:pt>
                <c:pt idx="529">
                  <c:v>0.71187699999999998</c:v>
                </c:pt>
                <c:pt idx="530">
                  <c:v>0.69944300000000004</c:v>
                </c:pt>
                <c:pt idx="531">
                  <c:v>0.68305000000000005</c:v>
                </c:pt>
                <c:pt idx="532">
                  <c:v>0.67089299999999996</c:v>
                </c:pt>
                <c:pt idx="533">
                  <c:v>0.65487099999999998</c:v>
                </c:pt>
                <c:pt idx="534">
                  <c:v>0.63906099999999999</c:v>
                </c:pt>
                <c:pt idx="535">
                  <c:v>0.62734299999999998</c:v>
                </c:pt>
                <c:pt idx="536">
                  <c:v>0.61190599999999995</c:v>
                </c:pt>
                <c:pt idx="537">
                  <c:v>0.600468</c:v>
                </c:pt>
                <c:pt idx="538">
                  <c:v>0.58540400000000004</c:v>
                </c:pt>
                <c:pt idx="539">
                  <c:v>0.57424600000000003</c:v>
                </c:pt>
                <c:pt idx="540">
                  <c:v>0.55955600000000005</c:v>
                </c:pt>
                <c:pt idx="541">
                  <c:v>0.54867900000000003</c:v>
                </c:pt>
                <c:pt idx="542">
                  <c:v>0.534362</c:v>
                </c:pt>
                <c:pt idx="543">
                  <c:v>0.52376500000000004</c:v>
                </c:pt>
                <c:pt idx="544">
                  <c:v>0.50982300000000003</c:v>
                </c:pt>
                <c:pt idx="545">
                  <c:v>0.49950600000000001</c:v>
                </c:pt>
                <c:pt idx="546">
                  <c:v>0.48593799999999998</c:v>
                </c:pt>
                <c:pt idx="547">
                  <c:v>0.47590100000000002</c:v>
                </c:pt>
                <c:pt idx="548">
                  <c:v>0.46270499999999998</c:v>
                </c:pt>
                <c:pt idx="549">
                  <c:v>0.45294800000000002</c:v>
                </c:pt>
                <c:pt idx="550">
                  <c:v>0.44012499999999999</c:v>
                </c:pt>
                <c:pt idx="551">
                  <c:v>0.430647</c:v>
                </c:pt>
                <c:pt idx="552">
                  <c:v>0.41819499999999998</c:v>
                </c:pt>
                <c:pt idx="553">
                  <c:v>0.408995</c:v>
                </c:pt>
                <c:pt idx="554">
                  <c:v>0.39691300000000002</c:v>
                </c:pt>
                <c:pt idx="555">
                  <c:v>0.38504300000000002</c:v>
                </c:pt>
                <c:pt idx="556">
                  <c:v>0.376278</c:v>
                </c:pt>
                <c:pt idx="557">
                  <c:v>0.36477500000000002</c:v>
                </c:pt>
                <c:pt idx="558">
                  <c:v>0.35628500000000002</c:v>
                </c:pt>
                <c:pt idx="559">
                  <c:v>0.34514800000000001</c:v>
                </c:pt>
                <c:pt idx="560">
                  <c:v>0.33693200000000001</c:v>
                </c:pt>
                <c:pt idx="561">
                  <c:v>0.32615899999999998</c:v>
                </c:pt>
                <c:pt idx="562">
                  <c:v>0.31821500000000003</c:v>
                </c:pt>
                <c:pt idx="563">
                  <c:v>0.30780400000000002</c:v>
                </c:pt>
                <c:pt idx="564">
                  <c:v>0.30013000000000001</c:v>
                </c:pt>
                <c:pt idx="565">
                  <c:v>0.290078</c:v>
                </c:pt>
                <c:pt idx="566">
                  <c:v>0.28267300000000001</c:v>
                </c:pt>
                <c:pt idx="567">
                  <c:v>0.272978</c:v>
                </c:pt>
                <c:pt idx="568">
                  <c:v>0.26583899999999999</c:v>
                </c:pt>
                <c:pt idx="569">
                  <c:v>0.25649699999999998</c:v>
                </c:pt>
                <c:pt idx="570">
                  <c:v>0.24962300000000001</c:v>
                </c:pt>
                <c:pt idx="571">
                  <c:v>0.24063100000000001</c:v>
                </c:pt>
                <c:pt idx="572">
                  <c:v>0.234018</c:v>
                </c:pt>
                <c:pt idx="573">
                  <c:v>0.22537399999999999</c:v>
                </c:pt>
                <c:pt idx="574">
                  <c:v>0.21901999999999999</c:v>
                </c:pt>
                <c:pt idx="575">
                  <c:v>0.21071899999999999</c:v>
                </c:pt>
                <c:pt idx="576">
                  <c:v>0.20261299999999999</c:v>
                </c:pt>
                <c:pt idx="577">
                  <c:v>0.19666</c:v>
                </c:pt>
                <c:pt idx="578">
                  <c:v>0.188892</c:v>
                </c:pt>
                <c:pt idx="579">
                  <c:v>0.18318999999999999</c:v>
                </c:pt>
                <c:pt idx="580">
                  <c:v>0.17575499999999999</c:v>
                </c:pt>
                <c:pt idx="581">
                  <c:v>0.17030200000000001</c:v>
                </c:pt>
                <c:pt idx="582">
                  <c:v>0.16319500000000001</c:v>
                </c:pt>
                <c:pt idx="583">
                  <c:v>0.15798699999999999</c:v>
                </c:pt>
                <c:pt idx="584">
                  <c:v>0.15120400000000001</c:v>
                </c:pt>
                <c:pt idx="585">
                  <c:v>0.14623800000000001</c:v>
                </c:pt>
                <c:pt idx="586">
                  <c:v>0.13977400000000001</c:v>
                </c:pt>
                <c:pt idx="587">
                  <c:v>0.135045</c:v>
                </c:pt>
                <c:pt idx="588">
                  <c:v>0.12889700000000001</c:v>
                </c:pt>
                <c:pt idx="589">
                  <c:v>0.124401</c:v>
                </c:pt>
                <c:pt idx="590">
                  <c:v>0.118561</c:v>
                </c:pt>
                <c:pt idx="591">
                  <c:v>0.11429599999999999</c:v>
                </c:pt>
                <c:pt idx="592">
                  <c:v>0.10876</c:v>
                </c:pt>
                <c:pt idx="593">
                  <c:v>0.10471999999999999</c:v>
                </c:pt>
                <c:pt idx="594">
                  <c:v>9.9481E-2</c:v>
                </c:pt>
                <c:pt idx="595">
                  <c:v>9.5662999999999998E-2</c:v>
                </c:pt>
                <c:pt idx="596">
                  <c:v>9.0716000000000005E-2</c:v>
                </c:pt>
                <c:pt idx="597">
                  <c:v>8.5933999999999996E-2</c:v>
                </c:pt>
                <c:pt idx="598">
                  <c:v>8.2452999999999999E-2</c:v>
                </c:pt>
                <c:pt idx="599">
                  <c:v>7.7952999999999995E-2</c:v>
                </c:pt>
                <c:pt idx="600">
                  <c:v>7.4681999999999998E-2</c:v>
                </c:pt>
                <c:pt idx="601">
                  <c:v>7.0458000000000007E-2</c:v>
                </c:pt>
                <c:pt idx="602">
                  <c:v>6.7391000000000006E-2</c:v>
                </c:pt>
                <c:pt idx="603">
                  <c:v>6.3435000000000005E-2</c:v>
                </c:pt>
                <c:pt idx="604">
                  <c:v>6.0567999999999997E-2</c:v>
                </c:pt>
                <c:pt idx="605">
                  <c:v>5.6874000000000001E-2</c:v>
                </c:pt>
                <c:pt idx="606">
                  <c:v>5.4200999999999999E-2</c:v>
                </c:pt>
                <c:pt idx="607">
                  <c:v>5.0762000000000002E-2</c:v>
                </c:pt>
                <c:pt idx="608">
                  <c:v>4.8277E-2</c:v>
                </c:pt>
                <c:pt idx="609">
                  <c:v>4.5086000000000001E-2</c:v>
                </c:pt>
                <c:pt idx="610">
                  <c:v>0.25</c:v>
                </c:pt>
                <c:pt idx="611">
                  <c:v>0.5</c:v>
                </c:pt>
                <c:pt idx="612">
                  <c:v>0.25</c:v>
                </c:pt>
                <c:pt idx="613">
                  <c:v>3.499E-2</c:v>
                </c:pt>
                <c:pt idx="614">
                  <c:v>3.3036000000000003E-2</c:v>
                </c:pt>
                <c:pt idx="615">
                  <c:v>3.0542E-2</c:v>
                </c:pt>
                <c:pt idx="616">
                  <c:v>2.8753000000000001E-2</c:v>
                </c:pt>
                <c:pt idx="617">
                  <c:v>2.6476E-2</c:v>
                </c:pt>
                <c:pt idx="618">
                  <c:v>2.4317999999999999E-2</c:v>
                </c:pt>
                <c:pt idx="619">
                  <c:v>2.2776000000000001E-2</c:v>
                </c:pt>
                <c:pt idx="620">
                  <c:v>2.0820999999999999E-2</c:v>
                </c:pt>
                <c:pt idx="621">
                  <c:v>1.9428000000000001E-2</c:v>
                </c:pt>
                <c:pt idx="622">
                  <c:v>1.7666999999999999E-2</c:v>
                </c:pt>
                <c:pt idx="623">
                  <c:v>1.6416E-2</c:v>
                </c:pt>
                <c:pt idx="624">
                  <c:v>1.4840000000000001E-2</c:v>
                </c:pt>
                <c:pt idx="625">
                  <c:v>1.3724999999999999E-2</c:v>
                </c:pt>
                <c:pt idx="626">
                  <c:v>1.2324999999999999E-2</c:v>
                </c:pt>
                <c:pt idx="627">
                  <c:v>1.1339E-2</c:v>
                </c:pt>
                <c:pt idx="628">
                  <c:v>1.0104999999999999E-2</c:v>
                </c:pt>
                <c:pt idx="629">
                  <c:v>9.2399999999999999E-3</c:v>
                </c:pt>
                <c:pt idx="630">
                  <c:v>8.1639999999999994E-3</c:v>
                </c:pt>
                <c:pt idx="631">
                  <c:v>7.4130000000000003E-3</c:v>
                </c:pt>
                <c:pt idx="632">
                  <c:v>6.4840000000000002E-3</c:v>
                </c:pt>
                <c:pt idx="633">
                  <c:v>5.8399999999999997E-3</c:v>
                </c:pt>
                <c:pt idx="634">
                  <c:v>5.0480000000000004E-3</c:v>
                </c:pt>
                <c:pt idx="635">
                  <c:v>4.5030000000000001E-3</c:v>
                </c:pt>
                <c:pt idx="636">
                  <c:v>3.8379999999999998E-3</c:v>
                </c:pt>
                <c:pt idx="637">
                  <c:v>3.3839999999999999E-3</c:v>
                </c:pt>
                <c:pt idx="638">
                  <c:v>2.836E-3</c:v>
                </c:pt>
                <c:pt idx="639">
                  <c:v>2.3500000000000001E-3</c:v>
                </c:pt>
                <c:pt idx="640">
                  <c:v>2.0230000000000001E-3</c:v>
                </c:pt>
                <c:pt idx="641">
                  <c:v>1.637E-3</c:v>
                </c:pt>
                <c:pt idx="642">
                  <c:v>1.382E-3</c:v>
                </c:pt>
                <c:pt idx="643">
                  <c:v>1.0839999999999999E-3</c:v>
                </c:pt>
                <c:pt idx="644">
                  <c:v>8.9099999999999997E-4</c:v>
                </c:pt>
                <c:pt idx="645">
                  <c:v>6.7100000000000005E-4</c:v>
                </c:pt>
                <c:pt idx="646">
                  <c:v>5.3200000000000003E-4</c:v>
                </c:pt>
                <c:pt idx="647">
                  <c:v>3.7800000000000003E-4</c:v>
                </c:pt>
                <c:pt idx="648">
                  <c:v>2.8499999999999999E-4</c:v>
                </c:pt>
                <c:pt idx="649">
                  <c:v>1.8599999999999999E-4</c:v>
                </c:pt>
                <c:pt idx="650">
                  <c:v>1.2899999999999999E-4</c:v>
                </c:pt>
                <c:pt idx="651">
                  <c:v>7.2999999999999999E-5</c:v>
                </c:pt>
                <c:pt idx="652">
                  <c:v>4.3999999999999999E-5</c:v>
                </c:pt>
                <c:pt idx="653">
                  <c:v>1.8E-5</c:v>
                </c:pt>
                <c:pt idx="654">
                  <c:v>7.9999999999999996E-6</c:v>
                </c:pt>
                <c:pt idx="655">
                  <c:v>9.9999999999999995E-7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68-4D5D-9687-998D06B39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1"/>
        <c:axPos val="b"/>
        <c:numFmt formatCode="0" sourceLinked="0"/>
        <c:majorTickMark val="none"/>
        <c:minorTickMark val="none"/>
        <c:tickLblPos val="nextTo"/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42485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plots'!$E$1</c:f>
              <c:strCache>
                <c:ptCount val="1"/>
                <c:pt idx="0">
                  <c:v>SIM OTF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plots'!$E$2:$E$1025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3.0000000000000001E-6</c:v>
                </c:pt>
                <c:pt idx="218">
                  <c:v>6.9999999999999999E-6</c:v>
                </c:pt>
                <c:pt idx="219">
                  <c:v>1.8E-5</c:v>
                </c:pt>
                <c:pt idx="220">
                  <c:v>3.1000000000000001E-5</c:v>
                </c:pt>
                <c:pt idx="221">
                  <c:v>5.5999999999999999E-5</c:v>
                </c:pt>
                <c:pt idx="222">
                  <c:v>9.2999999999999997E-5</c:v>
                </c:pt>
                <c:pt idx="223">
                  <c:v>1.2899999999999999E-4</c:v>
                </c:pt>
                <c:pt idx="224">
                  <c:v>1.8900000000000001E-4</c:v>
                </c:pt>
                <c:pt idx="225">
                  <c:v>2.4499999999999999E-4</c:v>
                </c:pt>
                <c:pt idx="226">
                  <c:v>3.3599999999999998E-4</c:v>
                </c:pt>
                <c:pt idx="227">
                  <c:v>4.1599999999999997E-4</c:v>
                </c:pt>
                <c:pt idx="228">
                  <c:v>5.4199999999999995E-4</c:v>
                </c:pt>
                <c:pt idx="229">
                  <c:v>6.5099999999999999E-4</c:v>
                </c:pt>
                <c:pt idx="230">
                  <c:v>8.1899999999999996E-4</c:v>
                </c:pt>
                <c:pt idx="231">
                  <c:v>9.6100000000000005E-4</c:v>
                </c:pt>
                <c:pt idx="232">
                  <c:v>1.175E-3</c:v>
                </c:pt>
                <c:pt idx="233">
                  <c:v>1.354E-3</c:v>
                </c:pt>
                <c:pt idx="234">
                  <c:v>1.621E-3</c:v>
                </c:pt>
                <c:pt idx="235">
                  <c:v>1.841E-3</c:v>
                </c:pt>
                <c:pt idx="236">
                  <c:v>2.1649999999999998E-3</c:v>
                </c:pt>
                <c:pt idx="237">
                  <c:v>2.431E-3</c:v>
                </c:pt>
                <c:pt idx="238">
                  <c:v>2.8170000000000001E-3</c:v>
                </c:pt>
                <c:pt idx="239">
                  <c:v>3.1319999999999998E-3</c:v>
                </c:pt>
                <c:pt idx="240">
                  <c:v>3.5869999999999999E-3</c:v>
                </c:pt>
                <c:pt idx="241">
                  <c:v>3.954E-3</c:v>
                </c:pt>
                <c:pt idx="242">
                  <c:v>4.4819999999999999E-3</c:v>
                </c:pt>
                <c:pt idx="243">
                  <c:v>5.0530000000000002E-3</c:v>
                </c:pt>
                <c:pt idx="244">
                  <c:v>5.5110000000000003E-3</c:v>
                </c:pt>
                <c:pt idx="245">
                  <c:v>6.1630000000000001E-3</c:v>
                </c:pt>
                <c:pt idx="246">
                  <c:v>6.6829999999999997E-3</c:v>
                </c:pt>
                <c:pt idx="247">
                  <c:v>7.4200000000000004E-3</c:v>
                </c:pt>
                <c:pt idx="248">
                  <c:v>8.0059999999999992E-3</c:v>
                </c:pt>
                <c:pt idx="249">
                  <c:v>8.8330000000000006E-3</c:v>
                </c:pt>
                <c:pt idx="250">
                  <c:v>9.4889999999999992E-3</c:v>
                </c:pt>
                <c:pt idx="251">
                  <c:v>1.0410000000000001E-2</c:v>
                </c:pt>
                <c:pt idx="252">
                  <c:v>1.1138E-2</c:v>
                </c:pt>
                <c:pt idx="253">
                  <c:v>1.2159E-2</c:v>
                </c:pt>
                <c:pt idx="254">
                  <c:v>1.2962E-2</c:v>
                </c:pt>
                <c:pt idx="255">
                  <c:v>1.4086E-2</c:v>
                </c:pt>
                <c:pt idx="256">
                  <c:v>1.4969E-2</c:v>
                </c:pt>
                <c:pt idx="257">
                  <c:v>1.6199999999999999E-2</c:v>
                </c:pt>
                <c:pt idx="258">
                  <c:v>1.7165E-2</c:v>
                </c:pt>
                <c:pt idx="259">
                  <c:v>1.8508E-2</c:v>
                </c:pt>
                <c:pt idx="260">
                  <c:v>1.9557999999999999E-2</c:v>
                </c:pt>
                <c:pt idx="261">
                  <c:v>2.1017000000000001E-2</c:v>
                </c:pt>
                <c:pt idx="262">
                  <c:v>2.2155000000000001E-2</c:v>
                </c:pt>
                <c:pt idx="263">
                  <c:v>2.3733000000000001E-2</c:v>
                </c:pt>
                <c:pt idx="264">
                  <c:v>2.5381000000000001E-2</c:v>
                </c:pt>
                <c:pt idx="265">
                  <c:v>2.6664E-2</c:v>
                </c:pt>
                <c:pt idx="266">
                  <c:v>2.8437E-2</c:v>
                </c:pt>
                <c:pt idx="267">
                  <c:v>2.9815000000000001E-2</c:v>
                </c:pt>
                <c:pt idx="268">
                  <c:v>3.1718000000000003E-2</c:v>
                </c:pt>
                <c:pt idx="269">
                  <c:v>3.3194000000000001E-2</c:v>
                </c:pt>
                <c:pt idx="270">
                  <c:v>3.5229000000000003E-2</c:v>
                </c:pt>
                <c:pt idx="271">
                  <c:v>3.6805999999999998E-2</c:v>
                </c:pt>
                <c:pt idx="272">
                  <c:v>3.8976999999999998E-2</c:v>
                </c:pt>
                <c:pt idx="273">
                  <c:v>4.0656999999999999E-2</c:v>
                </c:pt>
                <c:pt idx="274">
                  <c:v>4.2966999999999998E-2</c:v>
                </c:pt>
                <c:pt idx="275">
                  <c:v>4.4753000000000001E-2</c:v>
                </c:pt>
                <c:pt idx="276">
                  <c:v>4.7204999999999997E-2</c:v>
                </c:pt>
                <c:pt idx="277">
                  <c:v>4.9098999999999997E-2</c:v>
                </c:pt>
                <c:pt idx="278">
                  <c:v>5.1697E-2</c:v>
                </c:pt>
                <c:pt idx="279">
                  <c:v>5.3700999999999999E-2</c:v>
                </c:pt>
                <c:pt idx="280">
                  <c:v>5.6447999999999998E-2</c:v>
                </c:pt>
                <c:pt idx="281">
                  <c:v>5.8563999999999998E-2</c:v>
                </c:pt>
                <c:pt idx="282">
                  <c:v>6.1462000000000003E-2</c:v>
                </c:pt>
                <c:pt idx="283">
                  <c:v>6.3694000000000001E-2</c:v>
                </c:pt>
                <c:pt idx="284">
                  <c:v>6.6746E-2</c:v>
                </c:pt>
                <c:pt idx="285">
                  <c:v>6.9093000000000002E-2</c:v>
                </c:pt>
                <c:pt idx="286">
                  <c:v>7.2302000000000005E-2</c:v>
                </c:pt>
                <c:pt idx="287">
                  <c:v>7.5602000000000003E-2</c:v>
                </c:pt>
                <c:pt idx="288">
                  <c:v>7.8136999999999998E-2</c:v>
                </c:pt>
                <c:pt idx="289">
                  <c:v>8.1597000000000003E-2</c:v>
                </c:pt>
                <c:pt idx="290">
                  <c:v>8.4253999999999996E-2</c:v>
                </c:pt>
                <c:pt idx="291">
                  <c:v>8.7876999999999997E-2</c:v>
                </c:pt>
                <c:pt idx="292">
                  <c:v>9.0657000000000001E-2</c:v>
                </c:pt>
                <c:pt idx="293">
                  <c:v>9.4446000000000002E-2</c:v>
                </c:pt>
                <c:pt idx="294">
                  <c:v>9.7350000000000006E-2</c:v>
                </c:pt>
                <c:pt idx="295">
                  <c:v>0.10130699999999999</c:v>
                </c:pt>
                <c:pt idx="296">
                  <c:v>0.104337</c:v>
                </c:pt>
                <c:pt idx="297">
                  <c:v>0.108463</c:v>
                </c:pt>
                <c:pt idx="298">
                  <c:v>0.111622</c:v>
                </c:pt>
                <c:pt idx="299">
                  <c:v>0.11591899999999999</c:v>
                </c:pt>
                <c:pt idx="300">
                  <c:v>0.11920699999999999</c:v>
                </c:pt>
                <c:pt idx="301">
                  <c:v>0.123678</c:v>
                </c:pt>
                <c:pt idx="302">
                  <c:v>0.12709699999999999</c:v>
                </c:pt>
                <c:pt idx="303">
                  <c:v>0.131742</c:v>
                </c:pt>
                <c:pt idx="304">
                  <c:v>0.135293</c:v>
                </c:pt>
                <c:pt idx="305">
                  <c:v>0.14011499999999999</c:v>
                </c:pt>
                <c:pt idx="306">
                  <c:v>0.14379900000000001</c:v>
                </c:pt>
                <c:pt idx="307">
                  <c:v>0.14879899999999999</c:v>
                </c:pt>
                <c:pt idx="308">
                  <c:v>0.152617</c:v>
                </c:pt>
                <c:pt idx="309">
                  <c:v>0.15779599999999999</c:v>
                </c:pt>
                <c:pt idx="310">
                  <c:v>0.163079</c:v>
                </c:pt>
                <c:pt idx="311">
                  <c:v>0.16711000000000001</c:v>
                </c:pt>
                <c:pt idx="312">
                  <c:v>0.17257400000000001</c:v>
                </c:pt>
                <c:pt idx="313">
                  <c:v>0.17674000000000001</c:v>
                </c:pt>
                <c:pt idx="314">
                  <c:v>0.18238699999999999</c:v>
                </c:pt>
                <c:pt idx="315">
                  <c:v>0.186691</c:v>
                </c:pt>
                <c:pt idx="316">
                  <c:v>0.192521</c:v>
                </c:pt>
                <c:pt idx="317">
                  <c:v>0.196963</c:v>
                </c:pt>
                <c:pt idx="318">
                  <c:v>0.20297699999999999</c:v>
                </c:pt>
                <c:pt idx="319">
                  <c:v>0.20755799999999999</c:v>
                </c:pt>
                <c:pt idx="320">
                  <c:v>0.213757</c:v>
                </c:pt>
                <c:pt idx="321">
                  <c:v>0.218476</c:v>
                </c:pt>
                <c:pt idx="322">
                  <c:v>0.22486100000000001</c:v>
                </c:pt>
                <c:pt idx="323">
                  <c:v>0.22972000000000001</c:v>
                </c:pt>
                <c:pt idx="324">
                  <c:v>0.236291</c:v>
                </c:pt>
                <c:pt idx="325">
                  <c:v>0.241289</c:v>
                </c:pt>
                <c:pt idx="326">
                  <c:v>0.24804699999999999</c:v>
                </c:pt>
                <c:pt idx="327">
                  <c:v>0.25318499999999999</c:v>
                </c:pt>
                <c:pt idx="328">
                  <c:v>0.26012999999999997</c:v>
                </c:pt>
                <c:pt idx="329">
                  <c:v>0.26540799999999998</c:v>
                </c:pt>
                <c:pt idx="330">
                  <c:v>0.27254</c:v>
                </c:pt>
                <c:pt idx="331">
                  <c:v>0.27795799999999998</c:v>
                </c:pt>
                <c:pt idx="332">
                  <c:v>0.285277</c:v>
                </c:pt>
                <c:pt idx="333">
                  <c:v>0.29083599999999998</c:v>
                </c:pt>
                <c:pt idx="334">
                  <c:v>0.29834100000000002</c:v>
                </c:pt>
                <c:pt idx="335">
                  <c:v>0.30403999999999998</c:v>
                </c:pt>
                <c:pt idx="336">
                  <c:v>0.31173200000000001</c:v>
                </c:pt>
                <c:pt idx="337">
                  <c:v>0.31757099999999999</c:v>
                </c:pt>
                <c:pt idx="338">
                  <c:v>0.32544899999999999</c:v>
                </c:pt>
                <c:pt idx="339">
                  <c:v>0.331428</c:v>
                </c:pt>
                <c:pt idx="340">
                  <c:v>0.33949200000000002</c:v>
                </c:pt>
                <c:pt idx="341">
                  <c:v>0.34560999999999997</c:v>
                </c:pt>
                <c:pt idx="342">
                  <c:v>0.35386000000000001</c:v>
                </c:pt>
                <c:pt idx="343">
                  <c:v>0.36011599999999999</c:v>
                </c:pt>
                <c:pt idx="344">
                  <c:v>0.36855100000000002</c:v>
                </c:pt>
                <c:pt idx="345">
                  <c:v>0.37494499999999997</c:v>
                </c:pt>
                <c:pt idx="346">
                  <c:v>0.38356400000000002</c:v>
                </c:pt>
                <c:pt idx="347">
                  <c:v>0.390096</c:v>
                </c:pt>
                <c:pt idx="348">
                  <c:v>0.398897</c:v>
                </c:pt>
                <c:pt idx="349">
                  <c:v>0.40556700000000001</c:v>
                </c:pt>
                <c:pt idx="350">
                  <c:v>0.41454999999999997</c:v>
                </c:pt>
                <c:pt idx="351">
                  <c:v>0.42135499999999998</c:v>
                </c:pt>
                <c:pt idx="352">
                  <c:v>0.43051899999999999</c:v>
                </c:pt>
                <c:pt idx="353">
                  <c:v>0.43746000000000002</c:v>
                </c:pt>
                <c:pt idx="354">
                  <c:v>0.44445800000000002</c:v>
                </c:pt>
                <c:pt idx="355">
                  <c:v>0.45387699999999997</c:v>
                </c:pt>
                <c:pt idx="356">
                  <c:v>0.461009</c:v>
                </c:pt>
                <c:pt idx="357">
                  <c:v>0.468198</c:v>
                </c:pt>
                <c:pt idx="358">
                  <c:v>0.475443</c:v>
                </c:pt>
                <c:pt idx="359">
                  <c:v>0.48030400000000001</c:v>
                </c:pt>
                <c:pt idx="360">
                  <c:v>0.48274400000000001</c:v>
                </c:pt>
                <c:pt idx="361">
                  <c:v>0.48274400000000001</c:v>
                </c:pt>
                <c:pt idx="362">
                  <c:v>0.47787000000000002</c:v>
                </c:pt>
                <c:pt idx="363">
                  <c:v>0.47060600000000002</c:v>
                </c:pt>
                <c:pt idx="364">
                  <c:v>0.46339900000000001</c:v>
                </c:pt>
                <c:pt idx="365">
                  <c:v>0.45624799999999999</c:v>
                </c:pt>
                <c:pt idx="366">
                  <c:v>0.44915500000000003</c:v>
                </c:pt>
                <c:pt idx="367">
                  <c:v>0.43978699999999998</c:v>
                </c:pt>
                <c:pt idx="368">
                  <c:v>0.432834</c:v>
                </c:pt>
                <c:pt idx="369">
                  <c:v>0.42594300000000002</c:v>
                </c:pt>
                <c:pt idx="370">
                  <c:v>0.41685499999999998</c:v>
                </c:pt>
                <c:pt idx="371">
                  <c:v>0.41011799999999998</c:v>
                </c:pt>
                <c:pt idx="372">
                  <c:v>0.40124300000000002</c:v>
                </c:pt>
                <c:pt idx="373">
                  <c:v>0.39467000000000002</c:v>
                </c:pt>
                <c:pt idx="374">
                  <c:v>0.386019</c:v>
                </c:pt>
                <c:pt idx="375">
                  <c:v>0.37962000000000001</c:v>
                </c:pt>
                <c:pt idx="376">
                  <c:v>0.37120799999999998</c:v>
                </c:pt>
                <c:pt idx="377">
                  <c:v>0.36499100000000001</c:v>
                </c:pt>
                <c:pt idx="378">
                  <c:v>0.35682999999999998</c:v>
                </c:pt>
                <c:pt idx="379">
                  <c:v>0.35080600000000001</c:v>
                </c:pt>
                <c:pt idx="380">
                  <c:v>0.34290599999999999</c:v>
                </c:pt>
                <c:pt idx="381">
                  <c:v>0.33708399999999999</c:v>
                </c:pt>
                <c:pt idx="382">
                  <c:v>0.329459</c:v>
                </c:pt>
                <c:pt idx="383">
                  <c:v>0.32384600000000002</c:v>
                </c:pt>
                <c:pt idx="384">
                  <c:v>0.31650800000000001</c:v>
                </c:pt>
                <c:pt idx="385">
                  <c:v>0.31125700000000001</c:v>
                </c:pt>
                <c:pt idx="386">
                  <c:v>0.30407200000000001</c:v>
                </c:pt>
                <c:pt idx="387">
                  <c:v>0.29907800000000001</c:v>
                </c:pt>
                <c:pt idx="388">
                  <c:v>0.29217100000000001</c:v>
                </c:pt>
                <c:pt idx="389">
                  <c:v>0.28744399999999998</c:v>
                </c:pt>
                <c:pt idx="390">
                  <c:v>0.28082299999999999</c:v>
                </c:pt>
                <c:pt idx="391">
                  <c:v>0.27637400000000001</c:v>
                </c:pt>
                <c:pt idx="392">
                  <c:v>0.27004699999999998</c:v>
                </c:pt>
                <c:pt idx="393">
                  <c:v>0.26588499999999998</c:v>
                </c:pt>
                <c:pt idx="394">
                  <c:v>0.25985900000000001</c:v>
                </c:pt>
                <c:pt idx="395">
                  <c:v>0.255994</c:v>
                </c:pt>
                <c:pt idx="396">
                  <c:v>0.250276</c:v>
                </c:pt>
                <c:pt idx="397">
                  <c:v>0.24671699999999999</c:v>
                </c:pt>
                <c:pt idx="398">
                  <c:v>0.241315</c:v>
                </c:pt>
                <c:pt idx="399">
                  <c:v>0.23807200000000001</c:v>
                </c:pt>
                <c:pt idx="400">
                  <c:v>0.23299</c:v>
                </c:pt>
                <c:pt idx="401">
                  <c:v>0.230072</c:v>
                </c:pt>
                <c:pt idx="402">
                  <c:v>0.22531799999999999</c:v>
                </c:pt>
                <c:pt idx="403">
                  <c:v>0.22123300000000001</c:v>
                </c:pt>
                <c:pt idx="404">
                  <c:v>0.21831300000000001</c:v>
                </c:pt>
                <c:pt idx="405">
                  <c:v>0.214614</c:v>
                </c:pt>
                <c:pt idx="406">
                  <c:v>0.21256900000000001</c:v>
                </c:pt>
                <c:pt idx="407">
                  <c:v>0.20868400000000001</c:v>
                </c:pt>
                <c:pt idx="408">
                  <c:v>0.20699200000000001</c:v>
                </c:pt>
                <c:pt idx="409">
                  <c:v>0.203456</c:v>
                </c:pt>
                <c:pt idx="410">
                  <c:v>0.202124</c:v>
                </c:pt>
                <c:pt idx="411">
                  <c:v>0.19894100000000001</c:v>
                </c:pt>
                <c:pt idx="412">
                  <c:v>0.19797699999999999</c:v>
                </c:pt>
                <c:pt idx="413">
                  <c:v>0.19515099999999999</c:v>
                </c:pt>
                <c:pt idx="414">
                  <c:v>0.19456300000000001</c:v>
                </c:pt>
                <c:pt idx="415">
                  <c:v>0.19209899999999999</c:v>
                </c:pt>
                <c:pt idx="416">
                  <c:v>0.19189200000000001</c:v>
                </c:pt>
                <c:pt idx="417">
                  <c:v>0.18979399999999999</c:v>
                </c:pt>
                <c:pt idx="418">
                  <c:v>0.189975</c:v>
                </c:pt>
                <c:pt idx="419">
                  <c:v>0.188247</c:v>
                </c:pt>
                <c:pt idx="420">
                  <c:v>0.18882099999999999</c:v>
                </c:pt>
                <c:pt idx="421">
                  <c:v>0.18746699999999999</c:v>
                </c:pt>
                <c:pt idx="422">
                  <c:v>0.18844</c:v>
                </c:pt>
                <c:pt idx="423">
                  <c:v>0.18746299999999999</c:v>
                </c:pt>
                <c:pt idx="424">
                  <c:v>0.18884100000000001</c:v>
                </c:pt>
                <c:pt idx="425">
                  <c:v>0.18824399999999999</c:v>
                </c:pt>
                <c:pt idx="426">
                  <c:v>0.18904599999999999</c:v>
                </c:pt>
                <c:pt idx="427">
                  <c:v>0.19106999999999999</c:v>
                </c:pt>
                <c:pt idx="428">
                  <c:v>0.191076</c:v>
                </c:pt>
                <c:pt idx="429">
                  <c:v>0.193518</c:v>
                </c:pt>
                <c:pt idx="430">
                  <c:v>0.193911</c:v>
                </c:pt>
                <c:pt idx="431">
                  <c:v>0.196773</c:v>
                </c:pt>
                <c:pt idx="432">
                  <c:v>0.19755500000000001</c:v>
                </c:pt>
                <c:pt idx="433">
                  <c:v>0.20084299999999999</c:v>
                </c:pt>
                <c:pt idx="434">
                  <c:v>0.202015</c:v>
                </c:pt>
                <c:pt idx="435">
                  <c:v>0.205732</c:v>
                </c:pt>
                <c:pt idx="436">
                  <c:v>0.20729700000000001</c:v>
                </c:pt>
                <c:pt idx="437">
                  <c:v>0.211446</c:v>
                </c:pt>
                <c:pt idx="438">
                  <c:v>0.21340500000000001</c:v>
                </c:pt>
                <c:pt idx="439">
                  <c:v>0.21798899999999999</c:v>
                </c:pt>
                <c:pt idx="440">
                  <c:v>0.22034300000000001</c:v>
                </c:pt>
                <c:pt idx="441">
                  <c:v>0.22536600000000001</c:v>
                </c:pt>
                <c:pt idx="442">
                  <c:v>0.22811500000000001</c:v>
                </c:pt>
                <c:pt idx="443">
                  <c:v>0.23357800000000001</c:v>
                </c:pt>
                <c:pt idx="444">
                  <c:v>0.23672299999999999</c:v>
                </c:pt>
                <c:pt idx="445">
                  <c:v>0.24262900000000001</c:v>
                </c:pt>
                <c:pt idx="446">
                  <c:v>0.24617</c:v>
                </c:pt>
                <c:pt idx="447">
                  <c:v>0.252521</c:v>
                </c:pt>
                <c:pt idx="448">
                  <c:v>0.258552</c:v>
                </c:pt>
                <c:pt idx="449">
                  <c:v>0.26271499999999998</c:v>
                </c:pt>
                <c:pt idx="450">
                  <c:v>0.26976800000000001</c:v>
                </c:pt>
                <c:pt idx="451">
                  <c:v>0.27432699999999999</c:v>
                </c:pt>
                <c:pt idx="452">
                  <c:v>0.28182800000000002</c:v>
                </c:pt>
                <c:pt idx="453">
                  <c:v>0.28678100000000001</c:v>
                </c:pt>
                <c:pt idx="454">
                  <c:v>0.29473100000000002</c:v>
                </c:pt>
                <c:pt idx="455">
                  <c:v>0.30007800000000001</c:v>
                </c:pt>
                <c:pt idx="456">
                  <c:v>0.308477</c:v>
                </c:pt>
                <c:pt idx="457">
                  <c:v>0.31421700000000002</c:v>
                </c:pt>
                <c:pt idx="458">
                  <c:v>0.32306600000000002</c:v>
                </c:pt>
                <c:pt idx="459">
                  <c:v>0.32919599999999999</c:v>
                </c:pt>
                <c:pt idx="460">
                  <c:v>0.33849400000000002</c:v>
                </c:pt>
                <c:pt idx="461">
                  <c:v>0.34501300000000001</c:v>
                </c:pt>
                <c:pt idx="462">
                  <c:v>0.35476000000000002</c:v>
                </c:pt>
                <c:pt idx="463">
                  <c:v>0.36166599999999999</c:v>
                </c:pt>
                <c:pt idx="464">
                  <c:v>0.37186200000000003</c:v>
                </c:pt>
                <c:pt idx="465">
                  <c:v>0.37915100000000002</c:v>
                </c:pt>
                <c:pt idx="466">
                  <c:v>0.38979399999999997</c:v>
                </c:pt>
                <c:pt idx="467">
                  <c:v>0.39746599999999999</c:v>
                </c:pt>
                <c:pt idx="468">
                  <c:v>0.408555</c:v>
                </c:pt>
                <c:pt idx="469">
                  <c:v>0.41964499999999999</c:v>
                </c:pt>
                <c:pt idx="470">
                  <c:v>0.42813800000000002</c:v>
                </c:pt>
                <c:pt idx="471">
                  <c:v>0.439695</c:v>
                </c:pt>
                <c:pt idx="472">
                  <c:v>0.44833299999999998</c:v>
                </c:pt>
                <c:pt idx="473">
                  <c:v>0.460561</c:v>
                </c:pt>
                <c:pt idx="474">
                  <c:v>0.46956799999999999</c:v>
                </c:pt>
                <c:pt idx="475">
                  <c:v>0.482234</c:v>
                </c:pt>
                <c:pt idx="476">
                  <c:v>0.49160700000000002</c:v>
                </c:pt>
                <c:pt idx="477">
                  <c:v>0.50470899999999996</c:v>
                </c:pt>
                <c:pt idx="478">
                  <c:v>0.51444299999999998</c:v>
                </c:pt>
                <c:pt idx="479">
                  <c:v>0.52797799999999995</c:v>
                </c:pt>
                <c:pt idx="480">
                  <c:v>0.53806900000000002</c:v>
                </c:pt>
                <c:pt idx="481">
                  <c:v>0.552033</c:v>
                </c:pt>
                <c:pt idx="482">
                  <c:v>0.56247599999999998</c:v>
                </c:pt>
                <c:pt idx="483">
                  <c:v>0.57686599999999999</c:v>
                </c:pt>
                <c:pt idx="484">
                  <c:v>0.58765599999999996</c:v>
                </c:pt>
                <c:pt idx="485">
                  <c:v>0.60246699999999997</c:v>
                </c:pt>
                <c:pt idx="486">
                  <c:v>0.61359799999999998</c:v>
                </c:pt>
                <c:pt idx="487">
                  <c:v>0.62882700000000002</c:v>
                </c:pt>
                <c:pt idx="488">
                  <c:v>0.64029400000000003</c:v>
                </c:pt>
                <c:pt idx="489">
                  <c:v>0.65593500000000005</c:v>
                </c:pt>
                <c:pt idx="490">
                  <c:v>0.67175799999999997</c:v>
                </c:pt>
                <c:pt idx="491">
                  <c:v>0.68378099999999997</c:v>
                </c:pt>
                <c:pt idx="492">
                  <c:v>0.70001999999999998</c:v>
                </c:pt>
                <c:pt idx="493">
                  <c:v>0.71232300000000004</c:v>
                </c:pt>
                <c:pt idx="494">
                  <c:v>0.72900200000000004</c:v>
                </c:pt>
                <c:pt idx="495">
                  <c:v>0.74161699999999997</c:v>
                </c:pt>
                <c:pt idx="496">
                  <c:v>0.75868999999999998</c:v>
                </c:pt>
                <c:pt idx="497">
                  <c:v>0.77161199999999996</c:v>
                </c:pt>
                <c:pt idx="498">
                  <c:v>0.789072</c:v>
                </c:pt>
                <c:pt idx="499">
                  <c:v>0.80229200000000001</c:v>
                </c:pt>
                <c:pt idx="500">
                  <c:v>0.820133</c:v>
                </c:pt>
                <c:pt idx="501">
                  <c:v>0.83364499999999997</c:v>
                </c:pt>
                <c:pt idx="502">
                  <c:v>0.85185999999999995</c:v>
                </c:pt>
                <c:pt idx="503">
                  <c:v>0.86565599999999998</c:v>
                </c:pt>
                <c:pt idx="504">
                  <c:v>0.88423799999999997</c:v>
                </c:pt>
                <c:pt idx="505">
                  <c:v>0.89831000000000005</c:v>
                </c:pt>
                <c:pt idx="506">
                  <c:v>0.91725100000000004</c:v>
                </c:pt>
                <c:pt idx="507">
                  <c:v>0.93159000000000003</c:v>
                </c:pt>
                <c:pt idx="508">
                  <c:v>0.95088499999999998</c:v>
                </c:pt>
                <c:pt idx="509">
                  <c:v>0.96548900000000004</c:v>
                </c:pt>
                <c:pt idx="510">
                  <c:v>0.98513499999999998</c:v>
                </c:pt>
                <c:pt idx="511">
                  <c:v>1</c:v>
                </c:pt>
                <c:pt idx="512">
                  <c:v>0.98513499999999998</c:v>
                </c:pt>
                <c:pt idx="513">
                  <c:v>0.96548900000000004</c:v>
                </c:pt>
                <c:pt idx="514">
                  <c:v>0.95088499999999998</c:v>
                </c:pt>
                <c:pt idx="515">
                  <c:v>0.93159000000000003</c:v>
                </c:pt>
                <c:pt idx="516">
                  <c:v>0.91725100000000004</c:v>
                </c:pt>
                <c:pt idx="517">
                  <c:v>0.89831000000000005</c:v>
                </c:pt>
                <c:pt idx="518">
                  <c:v>0.88423799999999997</c:v>
                </c:pt>
                <c:pt idx="519">
                  <c:v>0.86565599999999998</c:v>
                </c:pt>
                <c:pt idx="520">
                  <c:v>0.85185999999999995</c:v>
                </c:pt>
                <c:pt idx="521">
                  <c:v>0.83364499999999997</c:v>
                </c:pt>
                <c:pt idx="522">
                  <c:v>0.820133</c:v>
                </c:pt>
                <c:pt idx="523">
                  <c:v>0.80229200000000001</c:v>
                </c:pt>
                <c:pt idx="524">
                  <c:v>0.789072</c:v>
                </c:pt>
                <c:pt idx="525">
                  <c:v>0.77161199999999996</c:v>
                </c:pt>
                <c:pt idx="526">
                  <c:v>0.75868999999999998</c:v>
                </c:pt>
                <c:pt idx="527">
                  <c:v>0.74161699999999997</c:v>
                </c:pt>
                <c:pt idx="528">
                  <c:v>0.72900200000000004</c:v>
                </c:pt>
                <c:pt idx="529">
                  <c:v>0.71232300000000004</c:v>
                </c:pt>
                <c:pt idx="530">
                  <c:v>0.70001999999999998</c:v>
                </c:pt>
                <c:pt idx="531">
                  <c:v>0.68378099999999997</c:v>
                </c:pt>
                <c:pt idx="532">
                  <c:v>0.67175799999999997</c:v>
                </c:pt>
                <c:pt idx="533">
                  <c:v>0.65593500000000005</c:v>
                </c:pt>
                <c:pt idx="534">
                  <c:v>0.64029400000000003</c:v>
                </c:pt>
                <c:pt idx="535">
                  <c:v>0.62882700000000002</c:v>
                </c:pt>
                <c:pt idx="536">
                  <c:v>0.61359799999999998</c:v>
                </c:pt>
                <c:pt idx="537">
                  <c:v>0.60246699999999997</c:v>
                </c:pt>
                <c:pt idx="538">
                  <c:v>0.58765599999999996</c:v>
                </c:pt>
                <c:pt idx="539">
                  <c:v>0.57686599999999999</c:v>
                </c:pt>
                <c:pt idx="540">
                  <c:v>0.56247599999999998</c:v>
                </c:pt>
                <c:pt idx="541">
                  <c:v>0.552033</c:v>
                </c:pt>
                <c:pt idx="542">
                  <c:v>0.53806900000000002</c:v>
                </c:pt>
                <c:pt idx="543">
                  <c:v>0.52797799999999995</c:v>
                </c:pt>
                <c:pt idx="544">
                  <c:v>0.51444299999999998</c:v>
                </c:pt>
                <c:pt idx="545">
                  <c:v>0.50470899999999996</c:v>
                </c:pt>
                <c:pt idx="546">
                  <c:v>0.49160700000000002</c:v>
                </c:pt>
                <c:pt idx="547">
                  <c:v>0.482234</c:v>
                </c:pt>
                <c:pt idx="548">
                  <c:v>0.46956799999999999</c:v>
                </c:pt>
                <c:pt idx="549">
                  <c:v>0.460561</c:v>
                </c:pt>
                <c:pt idx="550">
                  <c:v>0.44833299999999998</c:v>
                </c:pt>
                <c:pt idx="551">
                  <c:v>0.439695</c:v>
                </c:pt>
                <c:pt idx="552">
                  <c:v>0.42813800000000002</c:v>
                </c:pt>
                <c:pt idx="553">
                  <c:v>0.41964499999999999</c:v>
                </c:pt>
                <c:pt idx="554">
                  <c:v>0.408555</c:v>
                </c:pt>
                <c:pt idx="555">
                  <c:v>0.39746599999999999</c:v>
                </c:pt>
                <c:pt idx="556">
                  <c:v>0.38979399999999997</c:v>
                </c:pt>
                <c:pt idx="557">
                  <c:v>0.37915100000000002</c:v>
                </c:pt>
                <c:pt idx="558">
                  <c:v>0.37186200000000003</c:v>
                </c:pt>
                <c:pt idx="559">
                  <c:v>0.36166599999999999</c:v>
                </c:pt>
                <c:pt idx="560">
                  <c:v>0.35476000000000002</c:v>
                </c:pt>
                <c:pt idx="561">
                  <c:v>0.34501300000000001</c:v>
                </c:pt>
                <c:pt idx="562">
                  <c:v>0.33849400000000002</c:v>
                </c:pt>
                <c:pt idx="563">
                  <c:v>0.32919599999999999</c:v>
                </c:pt>
                <c:pt idx="564">
                  <c:v>0.32306600000000002</c:v>
                </c:pt>
                <c:pt idx="565">
                  <c:v>0.31421700000000002</c:v>
                </c:pt>
                <c:pt idx="566">
                  <c:v>0.308477</c:v>
                </c:pt>
                <c:pt idx="567">
                  <c:v>0.30007800000000001</c:v>
                </c:pt>
                <c:pt idx="568">
                  <c:v>0.29473100000000002</c:v>
                </c:pt>
                <c:pt idx="569">
                  <c:v>0.28678100000000001</c:v>
                </c:pt>
                <c:pt idx="570">
                  <c:v>0.28182800000000002</c:v>
                </c:pt>
                <c:pt idx="571">
                  <c:v>0.27432699999999999</c:v>
                </c:pt>
                <c:pt idx="572">
                  <c:v>0.26976800000000001</c:v>
                </c:pt>
                <c:pt idx="573">
                  <c:v>0.26271499999999998</c:v>
                </c:pt>
                <c:pt idx="574">
                  <c:v>0.258552</c:v>
                </c:pt>
                <c:pt idx="575">
                  <c:v>0.252521</c:v>
                </c:pt>
                <c:pt idx="576">
                  <c:v>0.24617</c:v>
                </c:pt>
                <c:pt idx="577">
                  <c:v>0.24262900000000001</c:v>
                </c:pt>
                <c:pt idx="578">
                  <c:v>0.23672299999999999</c:v>
                </c:pt>
                <c:pt idx="579">
                  <c:v>0.23357800000000001</c:v>
                </c:pt>
                <c:pt idx="580">
                  <c:v>0.22811500000000001</c:v>
                </c:pt>
                <c:pt idx="581">
                  <c:v>0.22536600000000001</c:v>
                </c:pt>
                <c:pt idx="582">
                  <c:v>0.22034300000000001</c:v>
                </c:pt>
                <c:pt idx="583">
                  <c:v>0.21798899999999999</c:v>
                </c:pt>
                <c:pt idx="584">
                  <c:v>0.21340500000000001</c:v>
                </c:pt>
                <c:pt idx="585">
                  <c:v>0.211446</c:v>
                </c:pt>
                <c:pt idx="586">
                  <c:v>0.20729700000000001</c:v>
                </c:pt>
                <c:pt idx="587">
                  <c:v>0.205732</c:v>
                </c:pt>
                <c:pt idx="588">
                  <c:v>0.202015</c:v>
                </c:pt>
                <c:pt idx="589">
                  <c:v>0.20084299999999999</c:v>
                </c:pt>
                <c:pt idx="590">
                  <c:v>0.19755500000000001</c:v>
                </c:pt>
                <c:pt idx="591">
                  <c:v>0.196773</c:v>
                </c:pt>
                <c:pt idx="592">
                  <c:v>0.193911</c:v>
                </c:pt>
                <c:pt idx="593">
                  <c:v>0.193518</c:v>
                </c:pt>
                <c:pt idx="594">
                  <c:v>0.191076</c:v>
                </c:pt>
                <c:pt idx="595">
                  <c:v>0.19106999999999999</c:v>
                </c:pt>
                <c:pt idx="596">
                  <c:v>0.18904599999999999</c:v>
                </c:pt>
                <c:pt idx="597">
                  <c:v>0.18824399999999999</c:v>
                </c:pt>
                <c:pt idx="598">
                  <c:v>0.18884100000000001</c:v>
                </c:pt>
                <c:pt idx="599">
                  <c:v>0.18746299999999999</c:v>
                </c:pt>
                <c:pt idx="600">
                  <c:v>0.18844</c:v>
                </c:pt>
                <c:pt idx="601">
                  <c:v>0.18746699999999999</c:v>
                </c:pt>
                <c:pt idx="602">
                  <c:v>0.18882099999999999</c:v>
                </c:pt>
                <c:pt idx="603">
                  <c:v>0.188247</c:v>
                </c:pt>
                <c:pt idx="604">
                  <c:v>0.189975</c:v>
                </c:pt>
                <c:pt idx="605">
                  <c:v>0.18979399999999999</c:v>
                </c:pt>
                <c:pt idx="606">
                  <c:v>0.19189200000000001</c:v>
                </c:pt>
                <c:pt idx="607">
                  <c:v>0.19209899999999999</c:v>
                </c:pt>
                <c:pt idx="608">
                  <c:v>0.19456300000000001</c:v>
                </c:pt>
                <c:pt idx="609">
                  <c:v>0.19515099999999999</c:v>
                </c:pt>
                <c:pt idx="610">
                  <c:v>0.19797699999999999</c:v>
                </c:pt>
                <c:pt idx="611">
                  <c:v>0.19894100000000001</c:v>
                </c:pt>
                <c:pt idx="612">
                  <c:v>0.202124</c:v>
                </c:pt>
                <c:pt idx="613">
                  <c:v>0.203456</c:v>
                </c:pt>
                <c:pt idx="614">
                  <c:v>0.20699200000000001</c:v>
                </c:pt>
                <c:pt idx="615">
                  <c:v>0.20868400000000001</c:v>
                </c:pt>
                <c:pt idx="616">
                  <c:v>0.21256900000000001</c:v>
                </c:pt>
                <c:pt idx="617">
                  <c:v>0.214614</c:v>
                </c:pt>
                <c:pt idx="618">
                  <c:v>0.21831300000000001</c:v>
                </c:pt>
                <c:pt idx="619">
                  <c:v>0.22123300000000001</c:v>
                </c:pt>
                <c:pt idx="620">
                  <c:v>0.22531799999999999</c:v>
                </c:pt>
                <c:pt idx="621">
                  <c:v>0.230072</c:v>
                </c:pt>
                <c:pt idx="622">
                  <c:v>0.23299</c:v>
                </c:pt>
                <c:pt idx="623">
                  <c:v>0.23807200000000001</c:v>
                </c:pt>
                <c:pt idx="624">
                  <c:v>0.241315</c:v>
                </c:pt>
                <c:pt idx="625">
                  <c:v>0.24671699999999999</c:v>
                </c:pt>
                <c:pt idx="626">
                  <c:v>0.250276</c:v>
                </c:pt>
                <c:pt idx="627">
                  <c:v>0.255994</c:v>
                </c:pt>
                <c:pt idx="628">
                  <c:v>0.25985900000000001</c:v>
                </c:pt>
                <c:pt idx="629">
                  <c:v>0.26588499999999998</c:v>
                </c:pt>
                <c:pt idx="630">
                  <c:v>0.27004699999999998</c:v>
                </c:pt>
                <c:pt idx="631">
                  <c:v>0.27637400000000001</c:v>
                </c:pt>
                <c:pt idx="632">
                  <c:v>0.28082299999999999</c:v>
                </c:pt>
                <c:pt idx="633">
                  <c:v>0.28744399999999998</c:v>
                </c:pt>
                <c:pt idx="634">
                  <c:v>0.29217100000000001</c:v>
                </c:pt>
                <c:pt idx="635">
                  <c:v>0.29907800000000001</c:v>
                </c:pt>
                <c:pt idx="636">
                  <c:v>0.30407200000000001</c:v>
                </c:pt>
                <c:pt idx="637">
                  <c:v>0.31125700000000001</c:v>
                </c:pt>
                <c:pt idx="638">
                  <c:v>0.31650800000000001</c:v>
                </c:pt>
                <c:pt idx="639">
                  <c:v>0.32384600000000002</c:v>
                </c:pt>
                <c:pt idx="640">
                  <c:v>0.329459</c:v>
                </c:pt>
                <c:pt idx="641">
                  <c:v>0.33708399999999999</c:v>
                </c:pt>
                <c:pt idx="642">
                  <c:v>0.34290599999999999</c:v>
                </c:pt>
                <c:pt idx="643">
                  <c:v>0.35080600000000001</c:v>
                </c:pt>
                <c:pt idx="644">
                  <c:v>0.35682999999999998</c:v>
                </c:pt>
                <c:pt idx="645">
                  <c:v>0.36499100000000001</c:v>
                </c:pt>
                <c:pt idx="646">
                  <c:v>0.37120799999999998</c:v>
                </c:pt>
                <c:pt idx="647">
                  <c:v>0.37962000000000001</c:v>
                </c:pt>
                <c:pt idx="648">
                  <c:v>0.386019</c:v>
                </c:pt>
                <c:pt idx="649">
                  <c:v>0.39467000000000002</c:v>
                </c:pt>
                <c:pt idx="650">
                  <c:v>0.40124300000000002</c:v>
                </c:pt>
                <c:pt idx="651">
                  <c:v>0.41011799999999998</c:v>
                </c:pt>
                <c:pt idx="652">
                  <c:v>0.41685499999999998</c:v>
                </c:pt>
                <c:pt idx="653">
                  <c:v>0.42594300000000002</c:v>
                </c:pt>
                <c:pt idx="654">
                  <c:v>0.432834</c:v>
                </c:pt>
                <c:pt idx="655">
                  <c:v>0.43978699999999998</c:v>
                </c:pt>
                <c:pt idx="656">
                  <c:v>0.44915500000000003</c:v>
                </c:pt>
                <c:pt idx="657">
                  <c:v>0.45624799999999999</c:v>
                </c:pt>
                <c:pt idx="658">
                  <c:v>0.46339900000000001</c:v>
                </c:pt>
                <c:pt idx="659">
                  <c:v>0.47060600000000002</c:v>
                </c:pt>
                <c:pt idx="660">
                  <c:v>0.47787000000000002</c:v>
                </c:pt>
                <c:pt idx="661">
                  <c:v>0.48274400000000001</c:v>
                </c:pt>
                <c:pt idx="662">
                  <c:v>0.48274400000000001</c:v>
                </c:pt>
                <c:pt idx="663">
                  <c:v>0.48030400000000001</c:v>
                </c:pt>
                <c:pt idx="664">
                  <c:v>0.475443</c:v>
                </c:pt>
                <c:pt idx="665">
                  <c:v>0.468198</c:v>
                </c:pt>
                <c:pt idx="666">
                  <c:v>0.461009</c:v>
                </c:pt>
                <c:pt idx="667">
                  <c:v>0.45387699999999997</c:v>
                </c:pt>
                <c:pt idx="668">
                  <c:v>0.44445800000000002</c:v>
                </c:pt>
                <c:pt idx="669">
                  <c:v>0.43746000000000002</c:v>
                </c:pt>
                <c:pt idx="670">
                  <c:v>0.43051899999999999</c:v>
                </c:pt>
                <c:pt idx="671">
                  <c:v>0.42135499999999998</c:v>
                </c:pt>
                <c:pt idx="672">
                  <c:v>0.41454999999999997</c:v>
                </c:pt>
                <c:pt idx="673">
                  <c:v>0.40556700000000001</c:v>
                </c:pt>
                <c:pt idx="674">
                  <c:v>0.398897</c:v>
                </c:pt>
                <c:pt idx="675">
                  <c:v>0.390096</c:v>
                </c:pt>
                <c:pt idx="676">
                  <c:v>0.38356400000000002</c:v>
                </c:pt>
                <c:pt idx="677">
                  <c:v>0.37494499999999997</c:v>
                </c:pt>
                <c:pt idx="678">
                  <c:v>0.36855100000000002</c:v>
                </c:pt>
                <c:pt idx="679">
                  <c:v>0.36011599999999999</c:v>
                </c:pt>
                <c:pt idx="680">
                  <c:v>0.35386000000000001</c:v>
                </c:pt>
                <c:pt idx="681">
                  <c:v>0.34560999999999997</c:v>
                </c:pt>
                <c:pt idx="682">
                  <c:v>0.33949200000000002</c:v>
                </c:pt>
                <c:pt idx="683">
                  <c:v>0.331428</c:v>
                </c:pt>
                <c:pt idx="684">
                  <c:v>0.32544899999999999</c:v>
                </c:pt>
                <c:pt idx="685">
                  <c:v>0.31757099999999999</c:v>
                </c:pt>
                <c:pt idx="686">
                  <c:v>0.31173200000000001</c:v>
                </c:pt>
                <c:pt idx="687">
                  <c:v>0.30403999999999998</c:v>
                </c:pt>
                <c:pt idx="688">
                  <c:v>0.29834100000000002</c:v>
                </c:pt>
                <c:pt idx="689">
                  <c:v>0.29083599999999998</c:v>
                </c:pt>
                <c:pt idx="690">
                  <c:v>0.285277</c:v>
                </c:pt>
                <c:pt idx="691">
                  <c:v>0.27795799999999998</c:v>
                </c:pt>
                <c:pt idx="692">
                  <c:v>0.27254</c:v>
                </c:pt>
                <c:pt idx="693">
                  <c:v>0.26540799999999998</c:v>
                </c:pt>
                <c:pt idx="694">
                  <c:v>0.26012999999999997</c:v>
                </c:pt>
                <c:pt idx="695">
                  <c:v>0.25318499999999999</c:v>
                </c:pt>
                <c:pt idx="696">
                  <c:v>0.24804699999999999</c:v>
                </c:pt>
                <c:pt idx="697">
                  <c:v>0.241289</c:v>
                </c:pt>
                <c:pt idx="698">
                  <c:v>0.236291</c:v>
                </c:pt>
                <c:pt idx="699">
                  <c:v>0.22972000000000001</c:v>
                </c:pt>
                <c:pt idx="700">
                  <c:v>0.22486100000000001</c:v>
                </c:pt>
                <c:pt idx="701">
                  <c:v>0.218476</c:v>
                </c:pt>
                <c:pt idx="702">
                  <c:v>0.213757</c:v>
                </c:pt>
                <c:pt idx="703">
                  <c:v>0.20755799999999999</c:v>
                </c:pt>
                <c:pt idx="704">
                  <c:v>0.20297699999999999</c:v>
                </c:pt>
                <c:pt idx="705">
                  <c:v>0.196963</c:v>
                </c:pt>
                <c:pt idx="706">
                  <c:v>0.192521</c:v>
                </c:pt>
                <c:pt idx="707">
                  <c:v>0.186691</c:v>
                </c:pt>
                <c:pt idx="708">
                  <c:v>0.18238699999999999</c:v>
                </c:pt>
                <c:pt idx="709">
                  <c:v>0.17674000000000001</c:v>
                </c:pt>
                <c:pt idx="710">
                  <c:v>0.17257400000000001</c:v>
                </c:pt>
                <c:pt idx="711">
                  <c:v>0.16711000000000001</c:v>
                </c:pt>
                <c:pt idx="712">
                  <c:v>0.163079</c:v>
                </c:pt>
                <c:pt idx="713">
                  <c:v>0.15779599999999999</c:v>
                </c:pt>
                <c:pt idx="714">
                  <c:v>0.152617</c:v>
                </c:pt>
                <c:pt idx="715">
                  <c:v>0.14879899999999999</c:v>
                </c:pt>
                <c:pt idx="716">
                  <c:v>0.14379900000000001</c:v>
                </c:pt>
                <c:pt idx="717">
                  <c:v>0.14011499999999999</c:v>
                </c:pt>
                <c:pt idx="718">
                  <c:v>0.135293</c:v>
                </c:pt>
                <c:pt idx="719">
                  <c:v>0.131742</c:v>
                </c:pt>
                <c:pt idx="720">
                  <c:v>0.12709699999999999</c:v>
                </c:pt>
                <c:pt idx="721">
                  <c:v>0.123678</c:v>
                </c:pt>
                <c:pt idx="722">
                  <c:v>0.11920699999999999</c:v>
                </c:pt>
                <c:pt idx="723">
                  <c:v>0.11591899999999999</c:v>
                </c:pt>
                <c:pt idx="724">
                  <c:v>0.111622</c:v>
                </c:pt>
                <c:pt idx="725">
                  <c:v>0.108463</c:v>
                </c:pt>
                <c:pt idx="726">
                  <c:v>0.104337</c:v>
                </c:pt>
                <c:pt idx="727">
                  <c:v>0.10130699999999999</c:v>
                </c:pt>
                <c:pt idx="728">
                  <c:v>9.7350000000000006E-2</c:v>
                </c:pt>
                <c:pt idx="729">
                  <c:v>9.4446000000000002E-2</c:v>
                </c:pt>
                <c:pt idx="730">
                  <c:v>9.0657000000000001E-2</c:v>
                </c:pt>
                <c:pt idx="731">
                  <c:v>8.7876999999999997E-2</c:v>
                </c:pt>
                <c:pt idx="732">
                  <c:v>8.4253999999999996E-2</c:v>
                </c:pt>
                <c:pt idx="733">
                  <c:v>8.1597000000000003E-2</c:v>
                </c:pt>
                <c:pt idx="734">
                  <c:v>7.8136999999999998E-2</c:v>
                </c:pt>
                <c:pt idx="735">
                  <c:v>7.5602000000000003E-2</c:v>
                </c:pt>
                <c:pt idx="736">
                  <c:v>7.2302000000000005E-2</c:v>
                </c:pt>
                <c:pt idx="737">
                  <c:v>6.9093000000000002E-2</c:v>
                </c:pt>
                <c:pt idx="738">
                  <c:v>6.6746E-2</c:v>
                </c:pt>
                <c:pt idx="739">
                  <c:v>6.3694000000000001E-2</c:v>
                </c:pt>
                <c:pt idx="740">
                  <c:v>6.1462000000000003E-2</c:v>
                </c:pt>
                <c:pt idx="741">
                  <c:v>5.8563999999999998E-2</c:v>
                </c:pt>
                <c:pt idx="742">
                  <c:v>5.6447999999999998E-2</c:v>
                </c:pt>
                <c:pt idx="743">
                  <c:v>5.3700999999999999E-2</c:v>
                </c:pt>
                <c:pt idx="744">
                  <c:v>5.1697E-2</c:v>
                </c:pt>
                <c:pt idx="745">
                  <c:v>4.9098999999999997E-2</c:v>
                </c:pt>
                <c:pt idx="746">
                  <c:v>4.7204999999999997E-2</c:v>
                </c:pt>
                <c:pt idx="747">
                  <c:v>4.4753000000000001E-2</c:v>
                </c:pt>
                <c:pt idx="748">
                  <c:v>4.2966999999999998E-2</c:v>
                </c:pt>
                <c:pt idx="749">
                  <c:v>4.0656999999999999E-2</c:v>
                </c:pt>
                <c:pt idx="750">
                  <c:v>3.8976999999999998E-2</c:v>
                </c:pt>
                <c:pt idx="751">
                  <c:v>3.6805999999999998E-2</c:v>
                </c:pt>
                <c:pt idx="752">
                  <c:v>3.5229000000000003E-2</c:v>
                </c:pt>
                <c:pt idx="753">
                  <c:v>3.3194000000000001E-2</c:v>
                </c:pt>
                <c:pt idx="754">
                  <c:v>3.1718000000000003E-2</c:v>
                </c:pt>
                <c:pt idx="755">
                  <c:v>2.9815000000000001E-2</c:v>
                </c:pt>
                <c:pt idx="756">
                  <c:v>2.8437E-2</c:v>
                </c:pt>
                <c:pt idx="757">
                  <c:v>2.6664E-2</c:v>
                </c:pt>
                <c:pt idx="758">
                  <c:v>2.5381000000000001E-2</c:v>
                </c:pt>
                <c:pt idx="759">
                  <c:v>2.3733000000000001E-2</c:v>
                </c:pt>
                <c:pt idx="760">
                  <c:v>2.2155000000000001E-2</c:v>
                </c:pt>
                <c:pt idx="761">
                  <c:v>2.1017000000000001E-2</c:v>
                </c:pt>
                <c:pt idx="762">
                  <c:v>1.9557999999999999E-2</c:v>
                </c:pt>
                <c:pt idx="763">
                  <c:v>1.8508E-2</c:v>
                </c:pt>
                <c:pt idx="764">
                  <c:v>1.7165E-2</c:v>
                </c:pt>
                <c:pt idx="765">
                  <c:v>1.6199999999999999E-2</c:v>
                </c:pt>
                <c:pt idx="766">
                  <c:v>1.4969E-2</c:v>
                </c:pt>
                <c:pt idx="767">
                  <c:v>1.4086E-2</c:v>
                </c:pt>
                <c:pt idx="768">
                  <c:v>1.2962E-2</c:v>
                </c:pt>
                <c:pt idx="769">
                  <c:v>1.2159E-2</c:v>
                </c:pt>
                <c:pt idx="770">
                  <c:v>1.1138E-2</c:v>
                </c:pt>
                <c:pt idx="771">
                  <c:v>1.0410000000000001E-2</c:v>
                </c:pt>
                <c:pt idx="772">
                  <c:v>9.4889999999999992E-3</c:v>
                </c:pt>
                <c:pt idx="773">
                  <c:v>8.8330000000000006E-3</c:v>
                </c:pt>
                <c:pt idx="774">
                  <c:v>8.0059999999999992E-3</c:v>
                </c:pt>
                <c:pt idx="775">
                  <c:v>7.4200000000000004E-3</c:v>
                </c:pt>
                <c:pt idx="776">
                  <c:v>6.6829999999999997E-3</c:v>
                </c:pt>
                <c:pt idx="777">
                  <c:v>6.1630000000000001E-3</c:v>
                </c:pt>
                <c:pt idx="778">
                  <c:v>5.5110000000000003E-3</c:v>
                </c:pt>
                <c:pt idx="779">
                  <c:v>5.0530000000000002E-3</c:v>
                </c:pt>
                <c:pt idx="780">
                  <c:v>4.4819999999999999E-3</c:v>
                </c:pt>
                <c:pt idx="781">
                  <c:v>3.954E-3</c:v>
                </c:pt>
                <c:pt idx="782">
                  <c:v>3.5869999999999999E-3</c:v>
                </c:pt>
                <c:pt idx="783">
                  <c:v>3.1319999999999998E-3</c:v>
                </c:pt>
                <c:pt idx="784">
                  <c:v>2.8170000000000001E-3</c:v>
                </c:pt>
                <c:pt idx="785">
                  <c:v>2.431E-3</c:v>
                </c:pt>
                <c:pt idx="786">
                  <c:v>2.1649999999999998E-3</c:v>
                </c:pt>
                <c:pt idx="787">
                  <c:v>1.841E-3</c:v>
                </c:pt>
                <c:pt idx="788">
                  <c:v>1.621E-3</c:v>
                </c:pt>
                <c:pt idx="789">
                  <c:v>1.354E-3</c:v>
                </c:pt>
                <c:pt idx="790">
                  <c:v>1.175E-3</c:v>
                </c:pt>
                <c:pt idx="791">
                  <c:v>9.6100000000000005E-4</c:v>
                </c:pt>
                <c:pt idx="792">
                  <c:v>8.1899999999999996E-4</c:v>
                </c:pt>
                <c:pt idx="793">
                  <c:v>6.5099999999999999E-4</c:v>
                </c:pt>
                <c:pt idx="794">
                  <c:v>5.4199999999999995E-4</c:v>
                </c:pt>
                <c:pt idx="795">
                  <c:v>4.1599999999999997E-4</c:v>
                </c:pt>
                <c:pt idx="796">
                  <c:v>3.3599999999999998E-4</c:v>
                </c:pt>
                <c:pt idx="797">
                  <c:v>2.4499999999999999E-4</c:v>
                </c:pt>
                <c:pt idx="798">
                  <c:v>1.8900000000000001E-4</c:v>
                </c:pt>
                <c:pt idx="799">
                  <c:v>1.2899999999999999E-4</c:v>
                </c:pt>
                <c:pt idx="800">
                  <c:v>9.2999999999999997E-5</c:v>
                </c:pt>
                <c:pt idx="801">
                  <c:v>5.5999999999999999E-5</c:v>
                </c:pt>
                <c:pt idx="802">
                  <c:v>3.1000000000000001E-5</c:v>
                </c:pt>
                <c:pt idx="803">
                  <c:v>1.8E-5</c:v>
                </c:pt>
                <c:pt idx="804">
                  <c:v>6.9999999999999999E-6</c:v>
                </c:pt>
                <c:pt idx="805">
                  <c:v>3.0000000000000001E-6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7A-412F-BD9B-12BBC808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20.5"/>
          <c:min val="-20.5"/>
        </c:scaling>
        <c:delete val="1"/>
        <c:axPos val="b"/>
        <c:numFmt formatCode="0" sourceLinked="0"/>
        <c:majorTickMark val="out"/>
        <c:minorTickMark val="none"/>
        <c:tickLblPos val="nextTo"/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42485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plots'!$E$1</c:f>
              <c:strCache>
                <c:ptCount val="1"/>
                <c:pt idx="0">
                  <c:v>SIM OTF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plots'!$E$2:$E$1025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3.0000000000000001E-6</c:v>
                </c:pt>
                <c:pt idx="218">
                  <c:v>6.9999999999999999E-6</c:v>
                </c:pt>
                <c:pt idx="219">
                  <c:v>1.8E-5</c:v>
                </c:pt>
                <c:pt idx="220">
                  <c:v>3.1000000000000001E-5</c:v>
                </c:pt>
                <c:pt idx="221">
                  <c:v>5.5999999999999999E-5</c:v>
                </c:pt>
                <c:pt idx="222">
                  <c:v>9.2999999999999997E-5</c:v>
                </c:pt>
                <c:pt idx="223">
                  <c:v>1.2899999999999999E-4</c:v>
                </c:pt>
                <c:pt idx="224">
                  <c:v>1.8900000000000001E-4</c:v>
                </c:pt>
                <c:pt idx="225">
                  <c:v>2.4499999999999999E-4</c:v>
                </c:pt>
                <c:pt idx="226">
                  <c:v>3.3599999999999998E-4</c:v>
                </c:pt>
                <c:pt idx="227">
                  <c:v>4.1599999999999997E-4</c:v>
                </c:pt>
                <c:pt idx="228">
                  <c:v>5.4199999999999995E-4</c:v>
                </c:pt>
                <c:pt idx="229">
                  <c:v>6.5099999999999999E-4</c:v>
                </c:pt>
                <c:pt idx="230">
                  <c:v>8.1899999999999996E-4</c:v>
                </c:pt>
                <c:pt idx="231">
                  <c:v>9.6100000000000005E-4</c:v>
                </c:pt>
                <c:pt idx="232">
                  <c:v>1.175E-3</c:v>
                </c:pt>
                <c:pt idx="233">
                  <c:v>1.354E-3</c:v>
                </c:pt>
                <c:pt idx="234">
                  <c:v>1.621E-3</c:v>
                </c:pt>
                <c:pt idx="235">
                  <c:v>1.841E-3</c:v>
                </c:pt>
                <c:pt idx="236">
                  <c:v>2.1649999999999998E-3</c:v>
                </c:pt>
                <c:pt idx="237">
                  <c:v>2.431E-3</c:v>
                </c:pt>
                <c:pt idx="238">
                  <c:v>2.8170000000000001E-3</c:v>
                </c:pt>
                <c:pt idx="239">
                  <c:v>3.1319999999999998E-3</c:v>
                </c:pt>
                <c:pt idx="240">
                  <c:v>3.5869999999999999E-3</c:v>
                </c:pt>
                <c:pt idx="241">
                  <c:v>3.954E-3</c:v>
                </c:pt>
                <c:pt idx="242">
                  <c:v>4.4819999999999999E-3</c:v>
                </c:pt>
                <c:pt idx="243">
                  <c:v>5.0530000000000002E-3</c:v>
                </c:pt>
                <c:pt idx="244">
                  <c:v>5.5110000000000003E-3</c:v>
                </c:pt>
                <c:pt idx="245">
                  <c:v>6.1630000000000001E-3</c:v>
                </c:pt>
                <c:pt idx="246">
                  <c:v>6.6829999999999997E-3</c:v>
                </c:pt>
                <c:pt idx="247">
                  <c:v>7.4200000000000004E-3</c:v>
                </c:pt>
                <c:pt idx="248">
                  <c:v>8.0059999999999992E-3</c:v>
                </c:pt>
                <c:pt idx="249">
                  <c:v>8.8330000000000006E-3</c:v>
                </c:pt>
                <c:pt idx="250">
                  <c:v>9.4889999999999992E-3</c:v>
                </c:pt>
                <c:pt idx="251">
                  <c:v>1.0410000000000001E-2</c:v>
                </c:pt>
                <c:pt idx="252">
                  <c:v>1.1138E-2</c:v>
                </c:pt>
                <c:pt idx="253">
                  <c:v>1.2159E-2</c:v>
                </c:pt>
                <c:pt idx="254">
                  <c:v>1.2962E-2</c:v>
                </c:pt>
                <c:pt idx="255">
                  <c:v>1.4086E-2</c:v>
                </c:pt>
                <c:pt idx="256">
                  <c:v>1.4969E-2</c:v>
                </c:pt>
                <c:pt idx="257">
                  <c:v>1.6199999999999999E-2</c:v>
                </c:pt>
                <c:pt idx="258">
                  <c:v>1.7165E-2</c:v>
                </c:pt>
                <c:pt idx="259">
                  <c:v>1.8508E-2</c:v>
                </c:pt>
                <c:pt idx="260">
                  <c:v>1.9557999999999999E-2</c:v>
                </c:pt>
                <c:pt idx="261">
                  <c:v>2.1017000000000001E-2</c:v>
                </c:pt>
                <c:pt idx="262">
                  <c:v>2.2155000000000001E-2</c:v>
                </c:pt>
                <c:pt idx="263">
                  <c:v>2.3733000000000001E-2</c:v>
                </c:pt>
                <c:pt idx="264">
                  <c:v>2.5381000000000001E-2</c:v>
                </c:pt>
                <c:pt idx="265">
                  <c:v>2.6664E-2</c:v>
                </c:pt>
                <c:pt idx="266">
                  <c:v>2.8437E-2</c:v>
                </c:pt>
                <c:pt idx="267">
                  <c:v>2.9815000000000001E-2</c:v>
                </c:pt>
                <c:pt idx="268">
                  <c:v>3.1718000000000003E-2</c:v>
                </c:pt>
                <c:pt idx="269">
                  <c:v>3.3194000000000001E-2</c:v>
                </c:pt>
                <c:pt idx="270">
                  <c:v>3.5229000000000003E-2</c:v>
                </c:pt>
                <c:pt idx="271">
                  <c:v>3.6805999999999998E-2</c:v>
                </c:pt>
                <c:pt idx="272">
                  <c:v>3.8976999999999998E-2</c:v>
                </c:pt>
                <c:pt idx="273">
                  <c:v>4.0656999999999999E-2</c:v>
                </c:pt>
                <c:pt idx="274">
                  <c:v>4.2966999999999998E-2</c:v>
                </c:pt>
                <c:pt idx="275">
                  <c:v>4.4753000000000001E-2</c:v>
                </c:pt>
                <c:pt idx="276">
                  <c:v>4.7204999999999997E-2</c:v>
                </c:pt>
                <c:pt idx="277">
                  <c:v>4.9098999999999997E-2</c:v>
                </c:pt>
                <c:pt idx="278">
                  <c:v>5.1697E-2</c:v>
                </c:pt>
                <c:pt idx="279">
                  <c:v>5.3700999999999999E-2</c:v>
                </c:pt>
                <c:pt idx="280">
                  <c:v>5.6447999999999998E-2</c:v>
                </c:pt>
                <c:pt idx="281">
                  <c:v>5.8563999999999998E-2</c:v>
                </c:pt>
                <c:pt idx="282">
                  <c:v>6.1462000000000003E-2</c:v>
                </c:pt>
                <c:pt idx="283">
                  <c:v>6.3694000000000001E-2</c:v>
                </c:pt>
                <c:pt idx="284">
                  <c:v>6.6746E-2</c:v>
                </c:pt>
                <c:pt idx="285">
                  <c:v>6.9093000000000002E-2</c:v>
                </c:pt>
                <c:pt idx="286">
                  <c:v>7.2302000000000005E-2</c:v>
                </c:pt>
                <c:pt idx="287">
                  <c:v>7.5602000000000003E-2</c:v>
                </c:pt>
                <c:pt idx="288">
                  <c:v>7.8136999999999998E-2</c:v>
                </c:pt>
                <c:pt idx="289">
                  <c:v>8.1597000000000003E-2</c:v>
                </c:pt>
                <c:pt idx="290">
                  <c:v>8.4253999999999996E-2</c:v>
                </c:pt>
                <c:pt idx="291">
                  <c:v>8.7876999999999997E-2</c:v>
                </c:pt>
                <c:pt idx="292">
                  <c:v>9.0657000000000001E-2</c:v>
                </c:pt>
                <c:pt idx="293">
                  <c:v>9.4446000000000002E-2</c:v>
                </c:pt>
                <c:pt idx="294">
                  <c:v>9.7350000000000006E-2</c:v>
                </c:pt>
                <c:pt idx="295">
                  <c:v>0.10130699999999999</c:v>
                </c:pt>
                <c:pt idx="296">
                  <c:v>0.104337</c:v>
                </c:pt>
                <c:pt idx="297">
                  <c:v>0.108463</c:v>
                </c:pt>
                <c:pt idx="298">
                  <c:v>0.111622</c:v>
                </c:pt>
                <c:pt idx="299">
                  <c:v>0.11591899999999999</c:v>
                </c:pt>
                <c:pt idx="300">
                  <c:v>0.11920699999999999</c:v>
                </c:pt>
                <c:pt idx="301">
                  <c:v>0.123678</c:v>
                </c:pt>
                <c:pt idx="302">
                  <c:v>0.12709699999999999</c:v>
                </c:pt>
                <c:pt idx="303">
                  <c:v>0.131742</c:v>
                </c:pt>
                <c:pt idx="304">
                  <c:v>0.135293</c:v>
                </c:pt>
                <c:pt idx="305">
                  <c:v>0.14011499999999999</c:v>
                </c:pt>
                <c:pt idx="306">
                  <c:v>0.14379900000000001</c:v>
                </c:pt>
                <c:pt idx="307">
                  <c:v>0.14879899999999999</c:v>
                </c:pt>
                <c:pt idx="308">
                  <c:v>0.152617</c:v>
                </c:pt>
                <c:pt idx="309">
                  <c:v>0.15779599999999999</c:v>
                </c:pt>
                <c:pt idx="310">
                  <c:v>0.163079</c:v>
                </c:pt>
                <c:pt idx="311">
                  <c:v>0.16711000000000001</c:v>
                </c:pt>
                <c:pt idx="312">
                  <c:v>0.17257400000000001</c:v>
                </c:pt>
                <c:pt idx="313">
                  <c:v>0.17674000000000001</c:v>
                </c:pt>
                <c:pt idx="314">
                  <c:v>0.18238699999999999</c:v>
                </c:pt>
                <c:pt idx="315">
                  <c:v>0.186691</c:v>
                </c:pt>
                <c:pt idx="316">
                  <c:v>0.192521</c:v>
                </c:pt>
                <c:pt idx="317">
                  <c:v>0.196963</c:v>
                </c:pt>
                <c:pt idx="318">
                  <c:v>0.20297699999999999</c:v>
                </c:pt>
                <c:pt idx="319">
                  <c:v>0.20755799999999999</c:v>
                </c:pt>
                <c:pt idx="320">
                  <c:v>0.213757</c:v>
                </c:pt>
                <c:pt idx="321">
                  <c:v>0.218476</c:v>
                </c:pt>
                <c:pt idx="322">
                  <c:v>0.22486100000000001</c:v>
                </c:pt>
                <c:pt idx="323">
                  <c:v>0.22972000000000001</c:v>
                </c:pt>
                <c:pt idx="324">
                  <c:v>0.236291</c:v>
                </c:pt>
                <c:pt idx="325">
                  <c:v>0.241289</c:v>
                </c:pt>
                <c:pt idx="326">
                  <c:v>0.24804699999999999</c:v>
                </c:pt>
                <c:pt idx="327">
                  <c:v>0.25318499999999999</c:v>
                </c:pt>
                <c:pt idx="328">
                  <c:v>0.26012999999999997</c:v>
                </c:pt>
                <c:pt idx="329">
                  <c:v>0.26540799999999998</c:v>
                </c:pt>
                <c:pt idx="330">
                  <c:v>0.27254</c:v>
                </c:pt>
                <c:pt idx="331">
                  <c:v>0.27795799999999998</c:v>
                </c:pt>
                <c:pt idx="332">
                  <c:v>0.285277</c:v>
                </c:pt>
                <c:pt idx="333">
                  <c:v>0.29083599999999998</c:v>
                </c:pt>
                <c:pt idx="334">
                  <c:v>0.29834100000000002</c:v>
                </c:pt>
                <c:pt idx="335">
                  <c:v>0.30403999999999998</c:v>
                </c:pt>
                <c:pt idx="336">
                  <c:v>0.31173200000000001</c:v>
                </c:pt>
                <c:pt idx="337">
                  <c:v>0.31757099999999999</c:v>
                </c:pt>
                <c:pt idx="338">
                  <c:v>0.32544899999999999</c:v>
                </c:pt>
                <c:pt idx="339">
                  <c:v>0.331428</c:v>
                </c:pt>
                <c:pt idx="340">
                  <c:v>0.33949200000000002</c:v>
                </c:pt>
                <c:pt idx="341">
                  <c:v>0.34560999999999997</c:v>
                </c:pt>
                <c:pt idx="342">
                  <c:v>0.35386000000000001</c:v>
                </c:pt>
                <c:pt idx="343">
                  <c:v>0.36011599999999999</c:v>
                </c:pt>
                <c:pt idx="344">
                  <c:v>0.36855100000000002</c:v>
                </c:pt>
                <c:pt idx="345">
                  <c:v>0.37494499999999997</c:v>
                </c:pt>
                <c:pt idx="346">
                  <c:v>0.38356400000000002</c:v>
                </c:pt>
                <c:pt idx="347">
                  <c:v>0.390096</c:v>
                </c:pt>
                <c:pt idx="348">
                  <c:v>0.398897</c:v>
                </c:pt>
                <c:pt idx="349">
                  <c:v>0.40556700000000001</c:v>
                </c:pt>
                <c:pt idx="350">
                  <c:v>0.41454999999999997</c:v>
                </c:pt>
                <c:pt idx="351">
                  <c:v>0.42135499999999998</c:v>
                </c:pt>
                <c:pt idx="352">
                  <c:v>0.43051899999999999</c:v>
                </c:pt>
                <c:pt idx="353">
                  <c:v>0.43746000000000002</c:v>
                </c:pt>
                <c:pt idx="354">
                  <c:v>0.44445800000000002</c:v>
                </c:pt>
                <c:pt idx="355">
                  <c:v>0.45387699999999997</c:v>
                </c:pt>
                <c:pt idx="356">
                  <c:v>0.461009</c:v>
                </c:pt>
                <c:pt idx="357">
                  <c:v>0.468198</c:v>
                </c:pt>
                <c:pt idx="358">
                  <c:v>0.475443</c:v>
                </c:pt>
                <c:pt idx="359">
                  <c:v>0.48030400000000001</c:v>
                </c:pt>
                <c:pt idx="360">
                  <c:v>0.48274400000000001</c:v>
                </c:pt>
                <c:pt idx="361">
                  <c:v>0.48274400000000001</c:v>
                </c:pt>
                <c:pt idx="362">
                  <c:v>0.47787000000000002</c:v>
                </c:pt>
                <c:pt idx="363">
                  <c:v>0.47060600000000002</c:v>
                </c:pt>
                <c:pt idx="364">
                  <c:v>0.46339900000000001</c:v>
                </c:pt>
                <c:pt idx="365">
                  <c:v>0.45624799999999999</c:v>
                </c:pt>
                <c:pt idx="366">
                  <c:v>0.44915500000000003</c:v>
                </c:pt>
                <c:pt idx="367">
                  <c:v>0.43978699999999998</c:v>
                </c:pt>
                <c:pt idx="368">
                  <c:v>0.432834</c:v>
                </c:pt>
                <c:pt idx="369">
                  <c:v>0.42594300000000002</c:v>
                </c:pt>
                <c:pt idx="370">
                  <c:v>0.41685499999999998</c:v>
                </c:pt>
                <c:pt idx="371">
                  <c:v>0.41011799999999998</c:v>
                </c:pt>
                <c:pt idx="372">
                  <c:v>0.40124300000000002</c:v>
                </c:pt>
                <c:pt idx="373">
                  <c:v>0.39467000000000002</c:v>
                </c:pt>
                <c:pt idx="374">
                  <c:v>0.386019</c:v>
                </c:pt>
                <c:pt idx="375">
                  <c:v>0.37962000000000001</c:v>
                </c:pt>
                <c:pt idx="376">
                  <c:v>0.37120799999999998</c:v>
                </c:pt>
                <c:pt idx="377">
                  <c:v>0.36499100000000001</c:v>
                </c:pt>
                <c:pt idx="378">
                  <c:v>0.35682999999999998</c:v>
                </c:pt>
                <c:pt idx="379">
                  <c:v>0.35080600000000001</c:v>
                </c:pt>
                <c:pt idx="380">
                  <c:v>0.34290599999999999</c:v>
                </c:pt>
                <c:pt idx="381">
                  <c:v>0.33708399999999999</c:v>
                </c:pt>
                <c:pt idx="382">
                  <c:v>0.329459</c:v>
                </c:pt>
                <c:pt idx="383">
                  <c:v>0.32384600000000002</c:v>
                </c:pt>
                <c:pt idx="384">
                  <c:v>0.31650800000000001</c:v>
                </c:pt>
                <c:pt idx="385">
                  <c:v>0.31125700000000001</c:v>
                </c:pt>
                <c:pt idx="386">
                  <c:v>0.30407200000000001</c:v>
                </c:pt>
                <c:pt idx="387">
                  <c:v>0.29907800000000001</c:v>
                </c:pt>
                <c:pt idx="388">
                  <c:v>0.29217100000000001</c:v>
                </c:pt>
                <c:pt idx="389">
                  <c:v>0.28744399999999998</c:v>
                </c:pt>
                <c:pt idx="390">
                  <c:v>0.28082299999999999</c:v>
                </c:pt>
                <c:pt idx="391">
                  <c:v>0.27637400000000001</c:v>
                </c:pt>
                <c:pt idx="392">
                  <c:v>0.27004699999999998</c:v>
                </c:pt>
                <c:pt idx="393">
                  <c:v>0.26588499999999998</c:v>
                </c:pt>
                <c:pt idx="394">
                  <c:v>0.25985900000000001</c:v>
                </c:pt>
                <c:pt idx="395">
                  <c:v>0.255994</c:v>
                </c:pt>
                <c:pt idx="396">
                  <c:v>0.250276</c:v>
                </c:pt>
                <c:pt idx="397">
                  <c:v>0.24671699999999999</c:v>
                </c:pt>
                <c:pt idx="398">
                  <c:v>0.241315</c:v>
                </c:pt>
                <c:pt idx="399">
                  <c:v>0.23807200000000001</c:v>
                </c:pt>
                <c:pt idx="400">
                  <c:v>0.23299</c:v>
                </c:pt>
                <c:pt idx="401">
                  <c:v>0.230072</c:v>
                </c:pt>
                <c:pt idx="402">
                  <c:v>0.22531799999999999</c:v>
                </c:pt>
                <c:pt idx="403">
                  <c:v>0.22123300000000001</c:v>
                </c:pt>
                <c:pt idx="404">
                  <c:v>0.21831300000000001</c:v>
                </c:pt>
                <c:pt idx="405">
                  <c:v>0.214614</c:v>
                </c:pt>
                <c:pt idx="406">
                  <c:v>0.21256900000000001</c:v>
                </c:pt>
                <c:pt idx="407">
                  <c:v>0.20868400000000001</c:v>
                </c:pt>
                <c:pt idx="408">
                  <c:v>0.20699200000000001</c:v>
                </c:pt>
                <c:pt idx="409">
                  <c:v>0.203456</c:v>
                </c:pt>
                <c:pt idx="410">
                  <c:v>0.202124</c:v>
                </c:pt>
                <c:pt idx="411">
                  <c:v>0.19894100000000001</c:v>
                </c:pt>
                <c:pt idx="412">
                  <c:v>0.19797699999999999</c:v>
                </c:pt>
                <c:pt idx="413">
                  <c:v>0.19515099999999999</c:v>
                </c:pt>
                <c:pt idx="414">
                  <c:v>0.19456300000000001</c:v>
                </c:pt>
                <c:pt idx="415">
                  <c:v>0.19209899999999999</c:v>
                </c:pt>
                <c:pt idx="416">
                  <c:v>0.19189200000000001</c:v>
                </c:pt>
                <c:pt idx="417">
                  <c:v>0.18979399999999999</c:v>
                </c:pt>
                <c:pt idx="418">
                  <c:v>0.189975</c:v>
                </c:pt>
                <c:pt idx="419">
                  <c:v>0.188247</c:v>
                </c:pt>
                <c:pt idx="420">
                  <c:v>0.18882099999999999</c:v>
                </c:pt>
                <c:pt idx="421">
                  <c:v>0.18746699999999999</c:v>
                </c:pt>
                <c:pt idx="422">
                  <c:v>0.18844</c:v>
                </c:pt>
                <c:pt idx="423">
                  <c:v>0.18746299999999999</c:v>
                </c:pt>
                <c:pt idx="424">
                  <c:v>0.18884100000000001</c:v>
                </c:pt>
                <c:pt idx="425">
                  <c:v>0.18824399999999999</c:v>
                </c:pt>
                <c:pt idx="426">
                  <c:v>0.18904599999999999</c:v>
                </c:pt>
                <c:pt idx="427">
                  <c:v>0.19106999999999999</c:v>
                </c:pt>
                <c:pt idx="428">
                  <c:v>0.191076</c:v>
                </c:pt>
                <c:pt idx="429">
                  <c:v>0.193518</c:v>
                </c:pt>
                <c:pt idx="430">
                  <c:v>0.193911</c:v>
                </c:pt>
                <c:pt idx="431">
                  <c:v>0.196773</c:v>
                </c:pt>
                <c:pt idx="432">
                  <c:v>0.19755500000000001</c:v>
                </c:pt>
                <c:pt idx="433">
                  <c:v>0.20084299999999999</c:v>
                </c:pt>
                <c:pt idx="434">
                  <c:v>0.202015</c:v>
                </c:pt>
                <c:pt idx="435">
                  <c:v>0.205732</c:v>
                </c:pt>
                <c:pt idx="436">
                  <c:v>0.20729700000000001</c:v>
                </c:pt>
                <c:pt idx="437">
                  <c:v>0.211446</c:v>
                </c:pt>
                <c:pt idx="438">
                  <c:v>0.21340500000000001</c:v>
                </c:pt>
                <c:pt idx="439">
                  <c:v>0.21798899999999999</c:v>
                </c:pt>
                <c:pt idx="440">
                  <c:v>0.22034300000000001</c:v>
                </c:pt>
                <c:pt idx="441">
                  <c:v>0.22536600000000001</c:v>
                </c:pt>
                <c:pt idx="442">
                  <c:v>0.22811500000000001</c:v>
                </c:pt>
                <c:pt idx="443">
                  <c:v>0.23357800000000001</c:v>
                </c:pt>
                <c:pt idx="444">
                  <c:v>0.23672299999999999</c:v>
                </c:pt>
                <c:pt idx="445">
                  <c:v>0.24262900000000001</c:v>
                </c:pt>
                <c:pt idx="446">
                  <c:v>0.24617</c:v>
                </c:pt>
                <c:pt idx="447">
                  <c:v>0.252521</c:v>
                </c:pt>
                <c:pt idx="448">
                  <c:v>0.258552</c:v>
                </c:pt>
                <c:pt idx="449">
                  <c:v>0.26271499999999998</c:v>
                </c:pt>
                <c:pt idx="450">
                  <c:v>0.26976800000000001</c:v>
                </c:pt>
                <c:pt idx="451">
                  <c:v>0.27432699999999999</c:v>
                </c:pt>
                <c:pt idx="452">
                  <c:v>0.28182800000000002</c:v>
                </c:pt>
                <c:pt idx="453">
                  <c:v>0.28678100000000001</c:v>
                </c:pt>
                <c:pt idx="454">
                  <c:v>0.29473100000000002</c:v>
                </c:pt>
                <c:pt idx="455">
                  <c:v>0.30007800000000001</c:v>
                </c:pt>
                <c:pt idx="456">
                  <c:v>0.308477</c:v>
                </c:pt>
                <c:pt idx="457">
                  <c:v>0.31421700000000002</c:v>
                </c:pt>
                <c:pt idx="458">
                  <c:v>0.32306600000000002</c:v>
                </c:pt>
                <c:pt idx="459">
                  <c:v>0.32919599999999999</c:v>
                </c:pt>
                <c:pt idx="460">
                  <c:v>0.33849400000000002</c:v>
                </c:pt>
                <c:pt idx="461">
                  <c:v>0.34501300000000001</c:v>
                </c:pt>
                <c:pt idx="462">
                  <c:v>0.35476000000000002</c:v>
                </c:pt>
                <c:pt idx="463">
                  <c:v>0.36166599999999999</c:v>
                </c:pt>
                <c:pt idx="464">
                  <c:v>0.37186200000000003</c:v>
                </c:pt>
                <c:pt idx="465">
                  <c:v>0.37915100000000002</c:v>
                </c:pt>
                <c:pt idx="466">
                  <c:v>0.38979399999999997</c:v>
                </c:pt>
                <c:pt idx="467">
                  <c:v>0.39746599999999999</c:v>
                </c:pt>
                <c:pt idx="468">
                  <c:v>0.408555</c:v>
                </c:pt>
                <c:pt idx="469">
                  <c:v>0.41964499999999999</c:v>
                </c:pt>
                <c:pt idx="470">
                  <c:v>0.42813800000000002</c:v>
                </c:pt>
                <c:pt idx="471">
                  <c:v>0.439695</c:v>
                </c:pt>
                <c:pt idx="472">
                  <c:v>0.44833299999999998</c:v>
                </c:pt>
                <c:pt idx="473">
                  <c:v>0.460561</c:v>
                </c:pt>
                <c:pt idx="474">
                  <c:v>0.46956799999999999</c:v>
                </c:pt>
                <c:pt idx="475">
                  <c:v>0.482234</c:v>
                </c:pt>
                <c:pt idx="476">
                  <c:v>0.49160700000000002</c:v>
                </c:pt>
                <c:pt idx="477">
                  <c:v>0.50470899999999996</c:v>
                </c:pt>
                <c:pt idx="478">
                  <c:v>0.51444299999999998</c:v>
                </c:pt>
                <c:pt idx="479">
                  <c:v>0.52797799999999995</c:v>
                </c:pt>
                <c:pt idx="480">
                  <c:v>0.53806900000000002</c:v>
                </c:pt>
                <c:pt idx="481">
                  <c:v>0.552033</c:v>
                </c:pt>
                <c:pt idx="482">
                  <c:v>0.56247599999999998</c:v>
                </c:pt>
                <c:pt idx="483">
                  <c:v>0.57686599999999999</c:v>
                </c:pt>
                <c:pt idx="484">
                  <c:v>0.58765599999999996</c:v>
                </c:pt>
                <c:pt idx="485">
                  <c:v>0.60246699999999997</c:v>
                </c:pt>
                <c:pt idx="486">
                  <c:v>0.61359799999999998</c:v>
                </c:pt>
                <c:pt idx="487">
                  <c:v>0.62882700000000002</c:v>
                </c:pt>
                <c:pt idx="488">
                  <c:v>0.64029400000000003</c:v>
                </c:pt>
                <c:pt idx="489">
                  <c:v>0.65593500000000005</c:v>
                </c:pt>
                <c:pt idx="490">
                  <c:v>0.67175799999999997</c:v>
                </c:pt>
                <c:pt idx="491">
                  <c:v>0.68378099999999997</c:v>
                </c:pt>
                <c:pt idx="492">
                  <c:v>0.70001999999999998</c:v>
                </c:pt>
                <c:pt idx="493">
                  <c:v>0.71232300000000004</c:v>
                </c:pt>
                <c:pt idx="494">
                  <c:v>0.72900200000000004</c:v>
                </c:pt>
                <c:pt idx="495">
                  <c:v>0.74161699999999997</c:v>
                </c:pt>
                <c:pt idx="496">
                  <c:v>0.75868999999999998</c:v>
                </c:pt>
                <c:pt idx="497">
                  <c:v>0.77161199999999996</c:v>
                </c:pt>
                <c:pt idx="498">
                  <c:v>0.789072</c:v>
                </c:pt>
                <c:pt idx="499">
                  <c:v>0.80229200000000001</c:v>
                </c:pt>
                <c:pt idx="500">
                  <c:v>0.820133</c:v>
                </c:pt>
                <c:pt idx="501">
                  <c:v>0.83364499999999997</c:v>
                </c:pt>
                <c:pt idx="502">
                  <c:v>0.85185999999999995</c:v>
                </c:pt>
                <c:pt idx="503">
                  <c:v>0.86565599999999998</c:v>
                </c:pt>
                <c:pt idx="504">
                  <c:v>0.88423799999999997</c:v>
                </c:pt>
                <c:pt idx="505">
                  <c:v>0.89831000000000005</c:v>
                </c:pt>
                <c:pt idx="506">
                  <c:v>0.91725100000000004</c:v>
                </c:pt>
                <c:pt idx="507">
                  <c:v>0.93159000000000003</c:v>
                </c:pt>
                <c:pt idx="508">
                  <c:v>0.95088499999999998</c:v>
                </c:pt>
                <c:pt idx="509">
                  <c:v>0.96548900000000004</c:v>
                </c:pt>
                <c:pt idx="510">
                  <c:v>0.98513499999999998</c:v>
                </c:pt>
                <c:pt idx="511">
                  <c:v>1</c:v>
                </c:pt>
                <c:pt idx="512">
                  <c:v>0.98513499999999998</c:v>
                </c:pt>
                <c:pt idx="513">
                  <c:v>0.96548900000000004</c:v>
                </c:pt>
                <c:pt idx="514">
                  <c:v>0.95088499999999998</c:v>
                </c:pt>
                <c:pt idx="515">
                  <c:v>0.93159000000000003</c:v>
                </c:pt>
                <c:pt idx="516">
                  <c:v>0.91725100000000004</c:v>
                </c:pt>
                <c:pt idx="517">
                  <c:v>0.89831000000000005</c:v>
                </c:pt>
                <c:pt idx="518">
                  <c:v>0.88423799999999997</c:v>
                </c:pt>
                <c:pt idx="519">
                  <c:v>0.86565599999999998</c:v>
                </c:pt>
                <c:pt idx="520">
                  <c:v>0.85185999999999995</c:v>
                </c:pt>
                <c:pt idx="521">
                  <c:v>0.83364499999999997</c:v>
                </c:pt>
                <c:pt idx="522">
                  <c:v>0.820133</c:v>
                </c:pt>
                <c:pt idx="523">
                  <c:v>0.80229200000000001</c:v>
                </c:pt>
                <c:pt idx="524">
                  <c:v>0.789072</c:v>
                </c:pt>
                <c:pt idx="525">
                  <c:v>0.77161199999999996</c:v>
                </c:pt>
                <c:pt idx="526">
                  <c:v>0.75868999999999998</c:v>
                </c:pt>
                <c:pt idx="527">
                  <c:v>0.74161699999999997</c:v>
                </c:pt>
                <c:pt idx="528">
                  <c:v>0.72900200000000004</c:v>
                </c:pt>
                <c:pt idx="529">
                  <c:v>0.71232300000000004</c:v>
                </c:pt>
                <c:pt idx="530">
                  <c:v>0.70001999999999998</c:v>
                </c:pt>
                <c:pt idx="531">
                  <c:v>0.68378099999999997</c:v>
                </c:pt>
                <c:pt idx="532">
                  <c:v>0.67175799999999997</c:v>
                </c:pt>
                <c:pt idx="533">
                  <c:v>0.65593500000000005</c:v>
                </c:pt>
                <c:pt idx="534">
                  <c:v>0.64029400000000003</c:v>
                </c:pt>
                <c:pt idx="535">
                  <c:v>0.62882700000000002</c:v>
                </c:pt>
                <c:pt idx="536">
                  <c:v>0.61359799999999998</c:v>
                </c:pt>
                <c:pt idx="537">
                  <c:v>0.60246699999999997</c:v>
                </c:pt>
                <c:pt idx="538">
                  <c:v>0.58765599999999996</c:v>
                </c:pt>
                <c:pt idx="539">
                  <c:v>0.57686599999999999</c:v>
                </c:pt>
                <c:pt idx="540">
                  <c:v>0.56247599999999998</c:v>
                </c:pt>
                <c:pt idx="541">
                  <c:v>0.552033</c:v>
                </c:pt>
                <c:pt idx="542">
                  <c:v>0.53806900000000002</c:v>
                </c:pt>
                <c:pt idx="543">
                  <c:v>0.52797799999999995</c:v>
                </c:pt>
                <c:pt idx="544">
                  <c:v>0.51444299999999998</c:v>
                </c:pt>
                <c:pt idx="545">
                  <c:v>0.50470899999999996</c:v>
                </c:pt>
                <c:pt idx="546">
                  <c:v>0.49160700000000002</c:v>
                </c:pt>
                <c:pt idx="547">
                  <c:v>0.482234</c:v>
                </c:pt>
                <c:pt idx="548">
                  <c:v>0.46956799999999999</c:v>
                </c:pt>
                <c:pt idx="549">
                  <c:v>0.460561</c:v>
                </c:pt>
                <c:pt idx="550">
                  <c:v>0.44833299999999998</c:v>
                </c:pt>
                <c:pt idx="551">
                  <c:v>0.439695</c:v>
                </c:pt>
                <c:pt idx="552">
                  <c:v>0.42813800000000002</c:v>
                </c:pt>
                <c:pt idx="553">
                  <c:v>0.41964499999999999</c:v>
                </c:pt>
                <c:pt idx="554">
                  <c:v>0.408555</c:v>
                </c:pt>
                <c:pt idx="555">
                  <c:v>0.39746599999999999</c:v>
                </c:pt>
                <c:pt idx="556">
                  <c:v>0.38979399999999997</c:v>
                </c:pt>
                <c:pt idx="557">
                  <c:v>0.37915100000000002</c:v>
                </c:pt>
                <c:pt idx="558">
                  <c:v>0.37186200000000003</c:v>
                </c:pt>
                <c:pt idx="559">
                  <c:v>0.36166599999999999</c:v>
                </c:pt>
                <c:pt idx="560">
                  <c:v>0.35476000000000002</c:v>
                </c:pt>
                <c:pt idx="561">
                  <c:v>0.34501300000000001</c:v>
                </c:pt>
                <c:pt idx="562">
                  <c:v>0.33849400000000002</c:v>
                </c:pt>
                <c:pt idx="563">
                  <c:v>0.32919599999999999</c:v>
                </c:pt>
                <c:pt idx="564">
                  <c:v>0.32306600000000002</c:v>
                </c:pt>
                <c:pt idx="565">
                  <c:v>0.31421700000000002</c:v>
                </c:pt>
                <c:pt idx="566">
                  <c:v>0.308477</c:v>
                </c:pt>
                <c:pt idx="567">
                  <c:v>0.30007800000000001</c:v>
                </c:pt>
                <c:pt idx="568">
                  <c:v>0.29473100000000002</c:v>
                </c:pt>
                <c:pt idx="569">
                  <c:v>0.28678100000000001</c:v>
                </c:pt>
                <c:pt idx="570">
                  <c:v>0.28182800000000002</c:v>
                </c:pt>
                <c:pt idx="571">
                  <c:v>0.27432699999999999</c:v>
                </c:pt>
                <c:pt idx="572">
                  <c:v>0.26976800000000001</c:v>
                </c:pt>
                <c:pt idx="573">
                  <c:v>0.26271499999999998</c:v>
                </c:pt>
                <c:pt idx="574">
                  <c:v>0.258552</c:v>
                </c:pt>
                <c:pt idx="575">
                  <c:v>0.252521</c:v>
                </c:pt>
                <c:pt idx="576">
                  <c:v>0.24617</c:v>
                </c:pt>
                <c:pt idx="577">
                  <c:v>0.24262900000000001</c:v>
                </c:pt>
                <c:pt idx="578">
                  <c:v>0.23672299999999999</c:v>
                </c:pt>
                <c:pt idx="579">
                  <c:v>0.23357800000000001</c:v>
                </c:pt>
                <c:pt idx="580">
                  <c:v>0.22811500000000001</c:v>
                </c:pt>
                <c:pt idx="581">
                  <c:v>0.22536600000000001</c:v>
                </c:pt>
                <c:pt idx="582">
                  <c:v>0.22034300000000001</c:v>
                </c:pt>
                <c:pt idx="583">
                  <c:v>0.21798899999999999</c:v>
                </c:pt>
                <c:pt idx="584">
                  <c:v>0.21340500000000001</c:v>
                </c:pt>
                <c:pt idx="585">
                  <c:v>0.211446</c:v>
                </c:pt>
                <c:pt idx="586">
                  <c:v>0.20729700000000001</c:v>
                </c:pt>
                <c:pt idx="587">
                  <c:v>0.205732</c:v>
                </c:pt>
                <c:pt idx="588">
                  <c:v>0.202015</c:v>
                </c:pt>
                <c:pt idx="589">
                  <c:v>0.20084299999999999</c:v>
                </c:pt>
                <c:pt idx="590">
                  <c:v>0.19755500000000001</c:v>
                </c:pt>
                <c:pt idx="591">
                  <c:v>0.196773</c:v>
                </c:pt>
                <c:pt idx="592">
                  <c:v>0.193911</c:v>
                </c:pt>
                <c:pt idx="593">
                  <c:v>0.193518</c:v>
                </c:pt>
                <c:pt idx="594">
                  <c:v>0.191076</c:v>
                </c:pt>
                <c:pt idx="595">
                  <c:v>0.19106999999999999</c:v>
                </c:pt>
                <c:pt idx="596">
                  <c:v>0.18904599999999999</c:v>
                </c:pt>
                <c:pt idx="597">
                  <c:v>0.18824399999999999</c:v>
                </c:pt>
                <c:pt idx="598">
                  <c:v>0.18884100000000001</c:v>
                </c:pt>
                <c:pt idx="599">
                  <c:v>0.18746299999999999</c:v>
                </c:pt>
                <c:pt idx="600">
                  <c:v>0.18844</c:v>
                </c:pt>
                <c:pt idx="601">
                  <c:v>0.18746699999999999</c:v>
                </c:pt>
                <c:pt idx="602">
                  <c:v>0.18882099999999999</c:v>
                </c:pt>
                <c:pt idx="603">
                  <c:v>0.188247</c:v>
                </c:pt>
                <c:pt idx="604">
                  <c:v>0.189975</c:v>
                </c:pt>
                <c:pt idx="605">
                  <c:v>0.18979399999999999</c:v>
                </c:pt>
                <c:pt idx="606">
                  <c:v>0.19189200000000001</c:v>
                </c:pt>
                <c:pt idx="607">
                  <c:v>0.19209899999999999</c:v>
                </c:pt>
                <c:pt idx="608">
                  <c:v>0.19456300000000001</c:v>
                </c:pt>
                <c:pt idx="609">
                  <c:v>0.19515099999999999</c:v>
                </c:pt>
                <c:pt idx="610">
                  <c:v>0.19797699999999999</c:v>
                </c:pt>
                <c:pt idx="611">
                  <c:v>0.19894100000000001</c:v>
                </c:pt>
                <c:pt idx="612">
                  <c:v>0.202124</c:v>
                </c:pt>
                <c:pt idx="613">
                  <c:v>0.203456</c:v>
                </c:pt>
                <c:pt idx="614">
                  <c:v>0.20699200000000001</c:v>
                </c:pt>
                <c:pt idx="615">
                  <c:v>0.20868400000000001</c:v>
                </c:pt>
                <c:pt idx="616">
                  <c:v>0.21256900000000001</c:v>
                </c:pt>
                <c:pt idx="617">
                  <c:v>0.214614</c:v>
                </c:pt>
                <c:pt idx="618">
                  <c:v>0.21831300000000001</c:v>
                </c:pt>
                <c:pt idx="619">
                  <c:v>0.22123300000000001</c:v>
                </c:pt>
                <c:pt idx="620">
                  <c:v>0.22531799999999999</c:v>
                </c:pt>
                <c:pt idx="621">
                  <c:v>0.230072</c:v>
                </c:pt>
                <c:pt idx="622">
                  <c:v>0.23299</c:v>
                </c:pt>
                <c:pt idx="623">
                  <c:v>0.23807200000000001</c:v>
                </c:pt>
                <c:pt idx="624">
                  <c:v>0.241315</c:v>
                </c:pt>
                <c:pt idx="625">
                  <c:v>0.24671699999999999</c:v>
                </c:pt>
                <c:pt idx="626">
                  <c:v>0.250276</c:v>
                </c:pt>
                <c:pt idx="627">
                  <c:v>0.255994</c:v>
                </c:pt>
                <c:pt idx="628">
                  <c:v>0.25985900000000001</c:v>
                </c:pt>
                <c:pt idx="629">
                  <c:v>0.26588499999999998</c:v>
                </c:pt>
                <c:pt idx="630">
                  <c:v>0.27004699999999998</c:v>
                </c:pt>
                <c:pt idx="631">
                  <c:v>0.27637400000000001</c:v>
                </c:pt>
                <c:pt idx="632">
                  <c:v>0.28082299999999999</c:v>
                </c:pt>
                <c:pt idx="633">
                  <c:v>0.28744399999999998</c:v>
                </c:pt>
                <c:pt idx="634">
                  <c:v>0.29217100000000001</c:v>
                </c:pt>
                <c:pt idx="635">
                  <c:v>0.29907800000000001</c:v>
                </c:pt>
                <c:pt idx="636">
                  <c:v>0.30407200000000001</c:v>
                </c:pt>
                <c:pt idx="637">
                  <c:v>0.31125700000000001</c:v>
                </c:pt>
                <c:pt idx="638">
                  <c:v>0.31650800000000001</c:v>
                </c:pt>
                <c:pt idx="639">
                  <c:v>0.32384600000000002</c:v>
                </c:pt>
                <c:pt idx="640">
                  <c:v>0.329459</c:v>
                </c:pt>
                <c:pt idx="641">
                  <c:v>0.33708399999999999</c:v>
                </c:pt>
                <c:pt idx="642">
                  <c:v>0.34290599999999999</c:v>
                </c:pt>
                <c:pt idx="643">
                  <c:v>0.35080600000000001</c:v>
                </c:pt>
                <c:pt idx="644">
                  <c:v>0.35682999999999998</c:v>
                </c:pt>
                <c:pt idx="645">
                  <c:v>0.36499100000000001</c:v>
                </c:pt>
                <c:pt idx="646">
                  <c:v>0.37120799999999998</c:v>
                </c:pt>
                <c:pt idx="647">
                  <c:v>0.37962000000000001</c:v>
                </c:pt>
                <c:pt idx="648">
                  <c:v>0.386019</c:v>
                </c:pt>
                <c:pt idx="649">
                  <c:v>0.39467000000000002</c:v>
                </c:pt>
                <c:pt idx="650">
                  <c:v>0.40124300000000002</c:v>
                </c:pt>
                <c:pt idx="651">
                  <c:v>0.41011799999999998</c:v>
                </c:pt>
                <c:pt idx="652">
                  <c:v>0.41685499999999998</c:v>
                </c:pt>
                <c:pt idx="653">
                  <c:v>0.42594300000000002</c:v>
                </c:pt>
                <c:pt idx="654">
                  <c:v>0.432834</c:v>
                </c:pt>
                <c:pt idx="655">
                  <c:v>0.43978699999999998</c:v>
                </c:pt>
                <c:pt idx="656">
                  <c:v>0.44915500000000003</c:v>
                </c:pt>
                <c:pt idx="657">
                  <c:v>0.45624799999999999</c:v>
                </c:pt>
                <c:pt idx="658">
                  <c:v>0.46339900000000001</c:v>
                </c:pt>
                <c:pt idx="659">
                  <c:v>0.47060600000000002</c:v>
                </c:pt>
                <c:pt idx="660">
                  <c:v>0.47787000000000002</c:v>
                </c:pt>
                <c:pt idx="661">
                  <c:v>0.48274400000000001</c:v>
                </c:pt>
                <c:pt idx="662">
                  <c:v>0.48274400000000001</c:v>
                </c:pt>
                <c:pt idx="663">
                  <c:v>0.48030400000000001</c:v>
                </c:pt>
                <c:pt idx="664">
                  <c:v>0.475443</c:v>
                </c:pt>
                <c:pt idx="665">
                  <c:v>0.468198</c:v>
                </c:pt>
                <c:pt idx="666">
                  <c:v>0.461009</c:v>
                </c:pt>
                <c:pt idx="667">
                  <c:v>0.45387699999999997</c:v>
                </c:pt>
                <c:pt idx="668">
                  <c:v>0.44445800000000002</c:v>
                </c:pt>
                <c:pt idx="669">
                  <c:v>0.43746000000000002</c:v>
                </c:pt>
                <c:pt idx="670">
                  <c:v>0.43051899999999999</c:v>
                </c:pt>
                <c:pt idx="671">
                  <c:v>0.42135499999999998</c:v>
                </c:pt>
                <c:pt idx="672">
                  <c:v>0.41454999999999997</c:v>
                </c:pt>
                <c:pt idx="673">
                  <c:v>0.40556700000000001</c:v>
                </c:pt>
                <c:pt idx="674">
                  <c:v>0.398897</c:v>
                </c:pt>
                <c:pt idx="675">
                  <c:v>0.390096</c:v>
                </c:pt>
                <c:pt idx="676">
                  <c:v>0.38356400000000002</c:v>
                </c:pt>
                <c:pt idx="677">
                  <c:v>0.37494499999999997</c:v>
                </c:pt>
                <c:pt idx="678">
                  <c:v>0.36855100000000002</c:v>
                </c:pt>
                <c:pt idx="679">
                  <c:v>0.36011599999999999</c:v>
                </c:pt>
                <c:pt idx="680">
                  <c:v>0.35386000000000001</c:v>
                </c:pt>
                <c:pt idx="681">
                  <c:v>0.34560999999999997</c:v>
                </c:pt>
                <c:pt idx="682">
                  <c:v>0.33949200000000002</c:v>
                </c:pt>
                <c:pt idx="683">
                  <c:v>0.331428</c:v>
                </c:pt>
                <c:pt idx="684">
                  <c:v>0.32544899999999999</c:v>
                </c:pt>
                <c:pt idx="685">
                  <c:v>0.31757099999999999</c:v>
                </c:pt>
                <c:pt idx="686">
                  <c:v>0.31173200000000001</c:v>
                </c:pt>
                <c:pt idx="687">
                  <c:v>0.30403999999999998</c:v>
                </c:pt>
                <c:pt idx="688">
                  <c:v>0.29834100000000002</c:v>
                </c:pt>
                <c:pt idx="689">
                  <c:v>0.29083599999999998</c:v>
                </c:pt>
                <c:pt idx="690">
                  <c:v>0.285277</c:v>
                </c:pt>
                <c:pt idx="691">
                  <c:v>0.27795799999999998</c:v>
                </c:pt>
                <c:pt idx="692">
                  <c:v>0.27254</c:v>
                </c:pt>
                <c:pt idx="693">
                  <c:v>0.26540799999999998</c:v>
                </c:pt>
                <c:pt idx="694">
                  <c:v>0.26012999999999997</c:v>
                </c:pt>
                <c:pt idx="695">
                  <c:v>0.25318499999999999</c:v>
                </c:pt>
                <c:pt idx="696">
                  <c:v>0.24804699999999999</c:v>
                </c:pt>
                <c:pt idx="697">
                  <c:v>0.241289</c:v>
                </c:pt>
                <c:pt idx="698">
                  <c:v>0.236291</c:v>
                </c:pt>
                <c:pt idx="699">
                  <c:v>0.22972000000000001</c:v>
                </c:pt>
                <c:pt idx="700">
                  <c:v>0.22486100000000001</c:v>
                </c:pt>
                <c:pt idx="701">
                  <c:v>0.218476</c:v>
                </c:pt>
                <c:pt idx="702">
                  <c:v>0.213757</c:v>
                </c:pt>
                <c:pt idx="703">
                  <c:v>0.20755799999999999</c:v>
                </c:pt>
                <c:pt idx="704">
                  <c:v>0.20297699999999999</c:v>
                </c:pt>
                <c:pt idx="705">
                  <c:v>0.196963</c:v>
                </c:pt>
                <c:pt idx="706">
                  <c:v>0.192521</c:v>
                </c:pt>
                <c:pt idx="707">
                  <c:v>0.186691</c:v>
                </c:pt>
                <c:pt idx="708">
                  <c:v>0.18238699999999999</c:v>
                </c:pt>
                <c:pt idx="709">
                  <c:v>0.17674000000000001</c:v>
                </c:pt>
                <c:pt idx="710">
                  <c:v>0.17257400000000001</c:v>
                </c:pt>
                <c:pt idx="711">
                  <c:v>0.16711000000000001</c:v>
                </c:pt>
                <c:pt idx="712">
                  <c:v>0.163079</c:v>
                </c:pt>
                <c:pt idx="713">
                  <c:v>0.15779599999999999</c:v>
                </c:pt>
                <c:pt idx="714">
                  <c:v>0.152617</c:v>
                </c:pt>
                <c:pt idx="715">
                  <c:v>0.14879899999999999</c:v>
                </c:pt>
                <c:pt idx="716">
                  <c:v>0.14379900000000001</c:v>
                </c:pt>
                <c:pt idx="717">
                  <c:v>0.14011499999999999</c:v>
                </c:pt>
                <c:pt idx="718">
                  <c:v>0.135293</c:v>
                </c:pt>
                <c:pt idx="719">
                  <c:v>0.131742</c:v>
                </c:pt>
                <c:pt idx="720">
                  <c:v>0.12709699999999999</c:v>
                </c:pt>
                <c:pt idx="721">
                  <c:v>0.123678</c:v>
                </c:pt>
                <c:pt idx="722">
                  <c:v>0.11920699999999999</c:v>
                </c:pt>
                <c:pt idx="723">
                  <c:v>0.11591899999999999</c:v>
                </c:pt>
                <c:pt idx="724">
                  <c:v>0.111622</c:v>
                </c:pt>
                <c:pt idx="725">
                  <c:v>0.108463</c:v>
                </c:pt>
                <c:pt idx="726">
                  <c:v>0.104337</c:v>
                </c:pt>
                <c:pt idx="727">
                  <c:v>0.10130699999999999</c:v>
                </c:pt>
                <c:pt idx="728">
                  <c:v>9.7350000000000006E-2</c:v>
                </c:pt>
                <c:pt idx="729">
                  <c:v>9.4446000000000002E-2</c:v>
                </c:pt>
                <c:pt idx="730">
                  <c:v>9.0657000000000001E-2</c:v>
                </c:pt>
                <c:pt idx="731">
                  <c:v>8.7876999999999997E-2</c:v>
                </c:pt>
                <c:pt idx="732">
                  <c:v>8.4253999999999996E-2</c:v>
                </c:pt>
                <c:pt idx="733">
                  <c:v>8.1597000000000003E-2</c:v>
                </c:pt>
                <c:pt idx="734">
                  <c:v>7.8136999999999998E-2</c:v>
                </c:pt>
                <c:pt idx="735">
                  <c:v>7.5602000000000003E-2</c:v>
                </c:pt>
                <c:pt idx="736">
                  <c:v>7.2302000000000005E-2</c:v>
                </c:pt>
                <c:pt idx="737">
                  <c:v>6.9093000000000002E-2</c:v>
                </c:pt>
                <c:pt idx="738">
                  <c:v>6.6746E-2</c:v>
                </c:pt>
                <c:pt idx="739">
                  <c:v>6.3694000000000001E-2</c:v>
                </c:pt>
                <c:pt idx="740">
                  <c:v>6.1462000000000003E-2</c:v>
                </c:pt>
                <c:pt idx="741">
                  <c:v>5.8563999999999998E-2</c:v>
                </c:pt>
                <c:pt idx="742">
                  <c:v>5.6447999999999998E-2</c:v>
                </c:pt>
                <c:pt idx="743">
                  <c:v>5.3700999999999999E-2</c:v>
                </c:pt>
                <c:pt idx="744">
                  <c:v>5.1697E-2</c:v>
                </c:pt>
                <c:pt idx="745">
                  <c:v>4.9098999999999997E-2</c:v>
                </c:pt>
                <c:pt idx="746">
                  <c:v>4.7204999999999997E-2</c:v>
                </c:pt>
                <c:pt idx="747">
                  <c:v>4.4753000000000001E-2</c:v>
                </c:pt>
                <c:pt idx="748">
                  <c:v>4.2966999999999998E-2</c:v>
                </c:pt>
                <c:pt idx="749">
                  <c:v>4.0656999999999999E-2</c:v>
                </c:pt>
                <c:pt idx="750">
                  <c:v>3.8976999999999998E-2</c:v>
                </c:pt>
                <c:pt idx="751">
                  <c:v>3.6805999999999998E-2</c:v>
                </c:pt>
                <c:pt idx="752">
                  <c:v>3.5229000000000003E-2</c:v>
                </c:pt>
                <c:pt idx="753">
                  <c:v>3.3194000000000001E-2</c:v>
                </c:pt>
                <c:pt idx="754">
                  <c:v>3.1718000000000003E-2</c:v>
                </c:pt>
                <c:pt idx="755">
                  <c:v>2.9815000000000001E-2</c:v>
                </c:pt>
                <c:pt idx="756">
                  <c:v>2.8437E-2</c:v>
                </c:pt>
                <c:pt idx="757">
                  <c:v>2.6664E-2</c:v>
                </c:pt>
                <c:pt idx="758">
                  <c:v>2.5381000000000001E-2</c:v>
                </c:pt>
                <c:pt idx="759">
                  <c:v>2.3733000000000001E-2</c:v>
                </c:pt>
                <c:pt idx="760">
                  <c:v>2.2155000000000001E-2</c:v>
                </c:pt>
                <c:pt idx="761">
                  <c:v>2.1017000000000001E-2</c:v>
                </c:pt>
                <c:pt idx="762">
                  <c:v>1.9557999999999999E-2</c:v>
                </c:pt>
                <c:pt idx="763">
                  <c:v>1.8508E-2</c:v>
                </c:pt>
                <c:pt idx="764">
                  <c:v>1.7165E-2</c:v>
                </c:pt>
                <c:pt idx="765">
                  <c:v>1.6199999999999999E-2</c:v>
                </c:pt>
                <c:pt idx="766">
                  <c:v>1.4969E-2</c:v>
                </c:pt>
                <c:pt idx="767">
                  <c:v>1.4086E-2</c:v>
                </c:pt>
                <c:pt idx="768">
                  <c:v>1.2962E-2</c:v>
                </c:pt>
                <c:pt idx="769">
                  <c:v>1.2159E-2</c:v>
                </c:pt>
                <c:pt idx="770">
                  <c:v>1.1138E-2</c:v>
                </c:pt>
                <c:pt idx="771">
                  <c:v>1.0410000000000001E-2</c:v>
                </c:pt>
                <c:pt idx="772">
                  <c:v>9.4889999999999992E-3</c:v>
                </c:pt>
                <c:pt idx="773">
                  <c:v>8.8330000000000006E-3</c:v>
                </c:pt>
                <c:pt idx="774">
                  <c:v>8.0059999999999992E-3</c:v>
                </c:pt>
                <c:pt idx="775">
                  <c:v>7.4200000000000004E-3</c:v>
                </c:pt>
                <c:pt idx="776">
                  <c:v>6.6829999999999997E-3</c:v>
                </c:pt>
                <c:pt idx="777">
                  <c:v>6.1630000000000001E-3</c:v>
                </c:pt>
                <c:pt idx="778">
                  <c:v>5.5110000000000003E-3</c:v>
                </c:pt>
                <c:pt idx="779">
                  <c:v>5.0530000000000002E-3</c:v>
                </c:pt>
                <c:pt idx="780">
                  <c:v>4.4819999999999999E-3</c:v>
                </c:pt>
                <c:pt idx="781">
                  <c:v>3.954E-3</c:v>
                </c:pt>
                <c:pt idx="782">
                  <c:v>3.5869999999999999E-3</c:v>
                </c:pt>
                <c:pt idx="783">
                  <c:v>3.1319999999999998E-3</c:v>
                </c:pt>
                <c:pt idx="784">
                  <c:v>2.8170000000000001E-3</c:v>
                </c:pt>
                <c:pt idx="785">
                  <c:v>2.431E-3</c:v>
                </c:pt>
                <c:pt idx="786">
                  <c:v>2.1649999999999998E-3</c:v>
                </c:pt>
                <c:pt idx="787">
                  <c:v>1.841E-3</c:v>
                </c:pt>
                <c:pt idx="788">
                  <c:v>1.621E-3</c:v>
                </c:pt>
                <c:pt idx="789">
                  <c:v>1.354E-3</c:v>
                </c:pt>
                <c:pt idx="790">
                  <c:v>1.175E-3</c:v>
                </c:pt>
                <c:pt idx="791">
                  <c:v>9.6100000000000005E-4</c:v>
                </c:pt>
                <c:pt idx="792">
                  <c:v>8.1899999999999996E-4</c:v>
                </c:pt>
                <c:pt idx="793">
                  <c:v>6.5099999999999999E-4</c:v>
                </c:pt>
                <c:pt idx="794">
                  <c:v>5.4199999999999995E-4</c:v>
                </c:pt>
                <c:pt idx="795">
                  <c:v>4.1599999999999997E-4</c:v>
                </c:pt>
                <c:pt idx="796">
                  <c:v>3.3599999999999998E-4</c:v>
                </c:pt>
                <c:pt idx="797">
                  <c:v>2.4499999999999999E-4</c:v>
                </c:pt>
                <c:pt idx="798">
                  <c:v>1.8900000000000001E-4</c:v>
                </c:pt>
                <c:pt idx="799">
                  <c:v>1.2899999999999999E-4</c:v>
                </c:pt>
                <c:pt idx="800">
                  <c:v>9.2999999999999997E-5</c:v>
                </c:pt>
                <c:pt idx="801">
                  <c:v>5.5999999999999999E-5</c:v>
                </c:pt>
                <c:pt idx="802">
                  <c:v>3.1000000000000001E-5</c:v>
                </c:pt>
                <c:pt idx="803">
                  <c:v>1.8E-5</c:v>
                </c:pt>
                <c:pt idx="804">
                  <c:v>6.9999999999999999E-6</c:v>
                </c:pt>
                <c:pt idx="805">
                  <c:v>3.0000000000000001E-6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F1-4EC3-BDE9-5FAC82FF3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20.5"/>
          <c:min val="-20.5"/>
        </c:scaling>
        <c:delete val="1"/>
        <c:axPos val="b"/>
        <c:numFmt formatCode="0" sourceLinked="0"/>
        <c:majorTickMark val="out"/>
        <c:minorTickMark val="none"/>
        <c:tickLblPos val="nextTo"/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42485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plots'!$I$1</c:f>
              <c:strCache>
                <c:ptCount val="1"/>
                <c:pt idx="0">
                  <c:v>OTF shift a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plots'!$I$2:$I$1025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1.0192911034233911E-6</c:v>
                </c:pt>
                <c:pt idx="285">
                  <c:v>1.0192911034233911E-6</c:v>
                </c:pt>
                <c:pt idx="286">
                  <c:v>1.0192911034233911E-6</c:v>
                </c:pt>
                <c:pt idx="287">
                  <c:v>2.0385822068467821E-6</c:v>
                </c:pt>
                <c:pt idx="288">
                  <c:v>3.0578733102701734E-6</c:v>
                </c:pt>
                <c:pt idx="289">
                  <c:v>4.0771644136935642E-6</c:v>
                </c:pt>
                <c:pt idx="290">
                  <c:v>5.0964555171169563E-6</c:v>
                </c:pt>
                <c:pt idx="291">
                  <c:v>7.1350377239637372E-6</c:v>
                </c:pt>
                <c:pt idx="292">
                  <c:v>9.1736199308105197E-6</c:v>
                </c:pt>
                <c:pt idx="293">
                  <c:v>1.1212202137657302E-5</c:v>
                </c:pt>
                <c:pt idx="294">
                  <c:v>1.4270075447927474E-5</c:v>
                </c:pt>
                <c:pt idx="295">
                  <c:v>1.7327948758197648E-5</c:v>
                </c:pt>
                <c:pt idx="296">
                  <c:v>2.1405113171891213E-5</c:v>
                </c:pt>
                <c:pt idx="297">
                  <c:v>2.6501568689008166E-5</c:v>
                </c:pt>
                <c:pt idx="298">
                  <c:v>3.1598024206125126E-5</c:v>
                </c:pt>
                <c:pt idx="299">
                  <c:v>3.7713770826665467E-5</c:v>
                </c:pt>
                <c:pt idx="300">
                  <c:v>4.3829517447205821E-5</c:v>
                </c:pt>
                <c:pt idx="301">
                  <c:v>5.0964555171169557E-5</c:v>
                </c:pt>
                <c:pt idx="302">
                  <c:v>5.9118883998556687E-5</c:v>
                </c:pt>
                <c:pt idx="303">
                  <c:v>6.9311795032790593E-5</c:v>
                </c:pt>
                <c:pt idx="304">
                  <c:v>8.0523997170447886E-5</c:v>
                </c:pt>
                <c:pt idx="305">
                  <c:v>9.3774781514951983E-5</c:v>
                </c:pt>
                <c:pt idx="306">
                  <c:v>1.0804485696287945E-4</c:v>
                </c:pt>
                <c:pt idx="307">
                  <c:v>1.243535146176537E-4</c:v>
                </c:pt>
                <c:pt idx="308">
                  <c:v>1.4168146337585136E-4</c:v>
                </c:pt>
                <c:pt idx="309">
                  <c:v>1.5697082992720222E-4</c:v>
                </c:pt>
                <c:pt idx="310">
                  <c:v>1.7735665199567006E-4</c:v>
                </c:pt>
                <c:pt idx="311">
                  <c:v>2.0080034737440805E-4</c:v>
                </c:pt>
                <c:pt idx="312">
                  <c:v>2.2730191606341622E-4</c:v>
                </c:pt>
                <c:pt idx="313">
                  <c:v>2.5584206695927113E-4</c:v>
                </c:pt>
                <c:pt idx="314">
                  <c:v>2.8744009116539633E-4</c:v>
                </c:pt>
                <c:pt idx="315">
                  <c:v>3.2311527978521497E-4</c:v>
                </c:pt>
                <c:pt idx="316">
                  <c:v>3.6082905061188042E-4</c:v>
                </c:pt>
                <c:pt idx="317">
                  <c:v>3.9650423923169917E-4</c:v>
                </c:pt>
                <c:pt idx="318">
                  <c:v>4.3523730116178805E-4</c:v>
                </c:pt>
                <c:pt idx="319">
                  <c:v>4.8416327412611077E-4</c:v>
                </c:pt>
                <c:pt idx="320">
                  <c:v>5.3716641150412716E-4</c:v>
                </c:pt>
                <c:pt idx="321">
                  <c:v>5.9628529550268385E-4</c:v>
                </c:pt>
                <c:pt idx="322">
                  <c:v>6.5948134391493403E-4</c:v>
                </c:pt>
                <c:pt idx="323">
                  <c:v>7.277738478443013E-4</c:v>
                </c:pt>
                <c:pt idx="324">
                  <c:v>7.9300847846339834E-4</c:v>
                </c:pt>
                <c:pt idx="325">
                  <c:v>8.6028169128934213E-4</c:v>
                </c:pt>
                <c:pt idx="326">
                  <c:v>9.4590214397690699E-4</c:v>
                </c:pt>
                <c:pt idx="327">
                  <c:v>1.0386576343884356E-3</c:v>
                </c:pt>
                <c:pt idx="328">
                  <c:v>1.1385481625239278E-3</c:v>
                </c:pt>
                <c:pt idx="329">
                  <c:v>1.2476123105902308E-3</c:v>
                </c:pt>
                <c:pt idx="330">
                  <c:v>1.3648307874839206E-3</c:v>
                </c:pt>
                <c:pt idx="331">
                  <c:v>1.4779720999639171E-3</c:v>
                </c:pt>
                <c:pt idx="332">
                  <c:v>1.5880555391336432E-3</c:v>
                </c:pt>
                <c:pt idx="333">
                  <c:v>1.7317755847163414E-3</c:v>
                </c:pt>
                <c:pt idx="334">
                  <c:v>1.8856885413332735E-3</c:v>
                </c:pt>
                <c:pt idx="335">
                  <c:v>2.0518329911912861E-3</c:v>
                </c:pt>
                <c:pt idx="336">
                  <c:v>2.231228225393803E-3</c:v>
                </c:pt>
                <c:pt idx="337">
                  <c:v>2.3922762197346992E-3</c:v>
                </c:pt>
                <c:pt idx="338">
                  <c:v>2.5686135806269458E-3</c:v>
                </c:pt>
                <c:pt idx="339">
                  <c:v>2.7877611678629745E-3</c:v>
                </c:pt>
                <c:pt idx="340">
                  <c:v>3.0191402483400842E-3</c:v>
                </c:pt>
                <c:pt idx="341">
                  <c:v>3.2668279864719683E-3</c:v>
                </c:pt>
                <c:pt idx="342">
                  <c:v>3.5287858000517796E-3</c:v>
                </c:pt>
                <c:pt idx="343">
                  <c:v>3.7571070072186198E-3</c:v>
                </c:pt>
                <c:pt idx="344">
                  <c:v>4.0374120606600523E-3</c:v>
                </c:pt>
                <c:pt idx="345">
                  <c:v>4.3564501760315734E-3</c:v>
                </c:pt>
                <c:pt idx="346">
                  <c:v>4.6999512778852564E-3</c:v>
                </c:pt>
                <c:pt idx="347">
                  <c:v>5.0261244309807414E-3</c:v>
                </c:pt>
                <c:pt idx="348">
                  <c:v>5.4226286702124408E-3</c:v>
                </c:pt>
                <c:pt idx="349">
                  <c:v>5.7538982788250424E-3</c:v>
                </c:pt>
                <c:pt idx="350">
                  <c:v>6.1881162888834072E-3</c:v>
                </c:pt>
                <c:pt idx="351">
                  <c:v>6.6111220968041139E-3</c:v>
                </c:pt>
                <c:pt idx="352">
                  <c:v>7.1217869396192337E-3</c:v>
                </c:pt>
                <c:pt idx="353">
                  <c:v>7.5560049496775986E-3</c:v>
                </c:pt>
                <c:pt idx="354">
                  <c:v>8.0758434124235268E-3</c:v>
                </c:pt>
                <c:pt idx="355">
                  <c:v>8.6293184815824289E-3</c:v>
                </c:pt>
                <c:pt idx="356">
                  <c:v>9.2490474724638509E-3</c:v>
                </c:pt>
                <c:pt idx="357">
                  <c:v>9.8392170213459952E-3</c:v>
                </c:pt>
                <c:pt idx="358">
                  <c:v>1.0454868847813723E-2</c:v>
                </c:pt>
                <c:pt idx="359">
                  <c:v>1.1191816315588835E-2</c:v>
                </c:pt>
                <c:pt idx="360">
                  <c:v>1.1820718926401066E-2</c:v>
                </c:pt>
                <c:pt idx="361">
                  <c:v>1.2618823860381581E-2</c:v>
                </c:pt>
                <c:pt idx="362">
                  <c:v>1.3412851629948404E-2</c:v>
                </c:pt>
                <c:pt idx="363">
                  <c:v>1.4310847092064411E-2</c:v>
                </c:pt>
                <c:pt idx="364">
                  <c:v>1.5201707516456456E-2</c:v>
                </c:pt>
                <c:pt idx="365">
                  <c:v>1.6031410474643095E-2</c:v>
                </c:pt>
                <c:pt idx="366">
                  <c:v>1.7130206284133514E-2</c:v>
                </c:pt>
                <c:pt idx="367">
                  <c:v>1.811382219893708E-2</c:v>
                </c:pt>
                <c:pt idx="368">
                  <c:v>1.9107631024774887E-2</c:v>
                </c:pt>
                <c:pt idx="369">
                  <c:v>2.0439844496949262E-2</c:v>
                </c:pt>
                <c:pt idx="370">
                  <c:v>2.1517235193267786E-2</c:v>
                </c:pt>
                <c:pt idx="371">
                  <c:v>2.2716940821997118E-2</c:v>
                </c:pt>
                <c:pt idx="372">
                  <c:v>2.4237723148304819E-2</c:v>
                </c:pt>
                <c:pt idx="373">
                  <c:v>2.5486354749998469E-2</c:v>
                </c:pt>
                <c:pt idx="374">
                  <c:v>2.6799201691207798E-2</c:v>
                </c:pt>
                <c:pt idx="375">
                  <c:v>2.8391334394755136E-2</c:v>
                </c:pt>
                <c:pt idx="376">
                  <c:v>3.0107820612920125E-2</c:v>
                </c:pt>
                <c:pt idx="377">
                  <c:v>3.1636757268055211E-2</c:v>
                </c:pt>
                <c:pt idx="378">
                  <c:v>3.3480654874148127E-2</c:v>
                </c:pt>
                <c:pt idx="379">
                  <c:v>3.5474388272444278E-2</c:v>
                </c:pt>
                <c:pt idx="380">
                  <c:v>3.7188835908402419E-2</c:v>
                </c:pt>
                <c:pt idx="381">
                  <c:v>3.9108161056148671E-2</c:v>
                </c:pt>
                <c:pt idx="382">
                  <c:v>4.1035640532722302E-2</c:v>
                </c:pt>
                <c:pt idx="383">
                  <c:v>4.3042624715362958E-2</c:v>
                </c:pt>
                <c:pt idx="384">
                  <c:v>4.5409418657512073E-2</c:v>
                </c:pt>
                <c:pt idx="385">
                  <c:v>4.7700785058007858E-2</c:v>
                </c:pt>
                <c:pt idx="386">
                  <c:v>5.0486507643663983E-2</c:v>
                </c:pt>
                <c:pt idx="387">
                  <c:v>5.2840050801468592E-2</c:v>
                </c:pt>
                <c:pt idx="388">
                  <c:v>5.5344449042579867E-2</c:v>
                </c:pt>
                <c:pt idx="389">
                  <c:v>5.8105708641753837E-2</c:v>
                </c:pt>
                <c:pt idx="390">
                  <c:v>6.0885315480789425E-2</c:v>
                </c:pt>
                <c:pt idx="391">
                  <c:v>6.3676134521962663E-2</c:v>
                </c:pt>
                <c:pt idx="392">
                  <c:v>6.6682023985958253E-2</c:v>
                </c:pt>
                <c:pt idx="393">
                  <c:v>6.9146669874036004E-2</c:v>
                </c:pt>
                <c:pt idx="394">
                  <c:v>7.255517932388382E-2</c:v>
                </c:pt>
                <c:pt idx="395">
                  <c:v>7.5871952574423543E-2</c:v>
                </c:pt>
                <c:pt idx="396">
                  <c:v>7.9107182536689385E-2</c:v>
                </c:pt>
                <c:pt idx="397">
                  <c:v>8.1870480718070196E-2</c:v>
                </c:pt>
                <c:pt idx="398">
                  <c:v>8.5671417242736025E-2</c:v>
                </c:pt>
                <c:pt idx="399">
                  <c:v>8.9110505425686548E-2</c:v>
                </c:pt>
                <c:pt idx="400">
                  <c:v>9.2347773970159239E-2</c:v>
                </c:pt>
                <c:pt idx="401">
                  <c:v>9.606512862434434E-2</c:v>
                </c:pt>
                <c:pt idx="402">
                  <c:v>9.9558239235776294E-2</c:v>
                </c:pt>
                <c:pt idx="403">
                  <c:v>0.10374956425305329</c:v>
                </c:pt>
                <c:pt idx="404">
                  <c:v>0.10726815714207083</c:v>
                </c:pt>
                <c:pt idx="405">
                  <c:v>0.11056760244385234</c:v>
                </c:pt>
                <c:pt idx="406">
                  <c:v>0.11379977453280792</c:v>
                </c:pt>
                <c:pt idx="407">
                  <c:v>0.11756401657775051</c:v>
                </c:pt>
                <c:pt idx="408">
                  <c:v>0.12085938471511833</c:v>
                </c:pt>
                <c:pt idx="409">
                  <c:v>0.1249977065950173</c:v>
                </c:pt>
                <c:pt idx="410">
                  <c:v>0.12789555120205001</c:v>
                </c:pt>
                <c:pt idx="411">
                  <c:v>0.1308667847685292</c:v>
                </c:pt>
                <c:pt idx="412">
                  <c:v>0.13394096673645411</c:v>
                </c:pt>
                <c:pt idx="413">
                  <c:v>0.13706101680403313</c:v>
                </c:pt>
                <c:pt idx="414">
                  <c:v>0.14024222433781752</c:v>
                </c:pt>
                <c:pt idx="415">
                  <c:v>0.14292194064871763</c:v>
                </c:pt>
                <c:pt idx="416">
                  <c:v>0.14473627881281129</c:v>
                </c:pt>
                <c:pt idx="417">
                  <c:v>0.146589350038835</c:v>
                </c:pt>
                <c:pt idx="418">
                  <c:v>0.14847809645347854</c:v>
                </c:pt>
                <c:pt idx="419">
                  <c:v>0.15042392316991379</c:v>
                </c:pt>
                <c:pt idx="420">
                  <c:v>0.15175919451539843</c:v>
                </c:pt>
                <c:pt idx="421">
                  <c:v>0.15205886609980493</c:v>
                </c:pt>
                <c:pt idx="422">
                  <c:v>0.15242886877034761</c:v>
                </c:pt>
                <c:pt idx="423">
                  <c:v>0.1529211863733011</c:v>
                </c:pt>
                <c:pt idx="424">
                  <c:v>0.15347262286025315</c:v>
                </c:pt>
                <c:pt idx="425">
                  <c:v>0.15309956231640018</c:v>
                </c:pt>
                <c:pt idx="426">
                  <c:v>0.15205682751759805</c:v>
                </c:pt>
                <c:pt idx="427">
                  <c:v>0.15112315686686223</c:v>
                </c:pt>
                <c:pt idx="428">
                  <c:v>0.15018133188729901</c:v>
                </c:pt>
                <c:pt idx="429">
                  <c:v>0.14928843288070015</c:v>
                </c:pt>
                <c:pt idx="430">
                  <c:v>0.1485035787310641</c:v>
                </c:pt>
                <c:pt idx="431">
                  <c:v>0.14737216560626415</c:v>
                </c:pt>
                <c:pt idx="432">
                  <c:v>0.14511443581218134</c:v>
                </c:pt>
                <c:pt idx="433">
                  <c:v>0.14309827800960986</c:v>
                </c:pt>
                <c:pt idx="434">
                  <c:v>0.14118099144407048</c:v>
                </c:pt>
                <c:pt idx="435">
                  <c:v>0.13930039935825433</c:v>
                </c:pt>
                <c:pt idx="436">
                  <c:v>0.13747586828312644</c:v>
                </c:pt>
                <c:pt idx="437">
                  <c:v>0.13439251269527069</c:v>
                </c:pt>
                <c:pt idx="438">
                  <c:v>0.13237023914607871</c:v>
                </c:pt>
                <c:pt idx="439">
                  <c:v>0.12958859372483625</c:v>
                </c:pt>
                <c:pt idx="440">
                  <c:v>0.12733799896847739</c:v>
                </c:pt>
                <c:pt idx="441">
                  <c:v>0.12516894750039242</c:v>
                </c:pt>
                <c:pt idx="442">
                  <c:v>0.12294281573051574</c:v>
                </c:pt>
                <c:pt idx="443">
                  <c:v>0.12111624607318103</c:v>
                </c:pt>
                <c:pt idx="444">
                  <c:v>0.11935491104646541</c:v>
                </c:pt>
                <c:pt idx="445">
                  <c:v>0.11741316149444385</c:v>
                </c:pt>
                <c:pt idx="446">
                  <c:v>0.11525430293739311</c:v>
                </c:pt>
                <c:pt idx="447">
                  <c:v>0.11416060358341981</c:v>
                </c:pt>
                <c:pt idx="448">
                  <c:v>0.11274276965855787</c:v>
                </c:pt>
                <c:pt idx="449">
                  <c:v>0.11149719593017449</c:v>
                </c:pt>
                <c:pt idx="450">
                  <c:v>0.11032908832565128</c:v>
                </c:pt>
                <c:pt idx="451">
                  <c:v>0.10967368414615003</c:v>
                </c:pt>
                <c:pt idx="452">
                  <c:v>0.10937503185284699</c:v>
                </c:pt>
                <c:pt idx="453">
                  <c:v>0.10843728403769745</c:v>
                </c:pt>
                <c:pt idx="454">
                  <c:v>0.10822017503266829</c:v>
                </c:pt>
                <c:pt idx="455">
                  <c:v>0.1083170076874935</c:v>
                </c:pt>
                <c:pt idx="456">
                  <c:v>0.10866356666265745</c:v>
                </c:pt>
                <c:pt idx="457">
                  <c:v>0.10933324091760663</c:v>
                </c:pt>
                <c:pt idx="458">
                  <c:v>0.1103168568324102</c:v>
                </c:pt>
                <c:pt idx="459">
                  <c:v>0.11152063962555321</c:v>
                </c:pt>
                <c:pt idx="460">
                  <c:v>0.11250629412256365</c:v>
                </c:pt>
                <c:pt idx="461">
                  <c:v>0.11465394047747672</c:v>
                </c:pt>
                <c:pt idx="462">
                  <c:v>0.11664155812915233</c:v>
                </c:pt>
                <c:pt idx="463">
                  <c:v>0.11893292452964811</c:v>
                </c:pt>
                <c:pt idx="464">
                  <c:v>0.12212330568336334</c:v>
                </c:pt>
                <c:pt idx="465">
                  <c:v>0.12518423686694377</c:v>
                </c:pt>
                <c:pt idx="466">
                  <c:v>0.12816872121776746</c:v>
                </c:pt>
                <c:pt idx="467">
                  <c:v>0.13228461869339112</c:v>
                </c:pt>
                <c:pt idx="468">
                  <c:v>0.13599279972764541</c:v>
                </c:pt>
                <c:pt idx="469">
                  <c:v>0.14076002421835662</c:v>
                </c:pt>
                <c:pt idx="470">
                  <c:v>0.14575964708064834</c:v>
                </c:pt>
                <c:pt idx="471">
                  <c:v>0.15102326633872673</c:v>
                </c:pt>
                <c:pt idx="472">
                  <c:v>0.15701160157133917</c:v>
                </c:pt>
                <c:pt idx="473">
                  <c:v>0.16347696504035372</c:v>
                </c:pt>
                <c:pt idx="474">
                  <c:v>0.17019511270301732</c:v>
                </c:pt>
                <c:pt idx="475">
                  <c:v>0.17743411811953025</c:v>
                </c:pt>
                <c:pt idx="476">
                  <c:v>0.18535910644864712</c:v>
                </c:pt>
                <c:pt idx="477">
                  <c:v>0.19398536705691927</c:v>
                </c:pt>
                <c:pt idx="478">
                  <c:v>0.20260143475415718</c:v>
                </c:pt>
                <c:pt idx="479">
                  <c:v>0.21211244004020086</c:v>
                </c:pt>
                <c:pt idx="480">
                  <c:v>0.22272020255352809</c:v>
                </c:pt>
                <c:pt idx="481">
                  <c:v>0.23302013915362144</c:v>
                </c:pt>
                <c:pt idx="482">
                  <c:v>0.24377060242142795</c:v>
                </c:pt>
                <c:pt idx="483">
                  <c:v>0.25410723350124453</c:v>
                </c:pt>
                <c:pt idx="484">
                  <c:v>0.26685754591396776</c:v>
                </c:pt>
                <c:pt idx="485">
                  <c:v>0.28080756395542028</c:v>
                </c:pt>
                <c:pt idx="486">
                  <c:v>0.29466992296197841</c:v>
                </c:pt>
                <c:pt idx="487">
                  <c:v>0.30932121328258622</c:v>
                </c:pt>
                <c:pt idx="488">
                  <c:v>0.32575626303418498</c:v>
                </c:pt>
                <c:pt idx="489">
                  <c:v>0.34256233474742986</c:v>
                </c:pt>
                <c:pt idx="490">
                  <c:v>0.35943669896460412</c:v>
                </c:pt>
                <c:pt idx="491">
                  <c:v>0.37844545875234686</c:v>
                </c:pt>
                <c:pt idx="492">
                  <c:v>0.39850001121220219</c:v>
                </c:pt>
                <c:pt idx="493">
                  <c:v>0.4184883097503348</c:v>
                </c:pt>
                <c:pt idx="494">
                  <c:v>0.43990463512436367</c:v>
                </c:pt>
                <c:pt idx="495">
                  <c:v>0.46364494421419788</c:v>
                </c:pt>
                <c:pt idx="496">
                  <c:v>0.48404809423142392</c:v>
                </c:pt>
                <c:pt idx="497">
                  <c:v>0.50981067687045012</c:v>
                </c:pt>
                <c:pt idx="498">
                  <c:v>0.53555898943402835</c:v>
                </c:pt>
                <c:pt idx="499">
                  <c:v>0.56289637682784377</c:v>
                </c:pt>
                <c:pt idx="500">
                  <c:v>0.5927789341069073</c:v>
                </c:pt>
                <c:pt idx="501">
                  <c:v>0.62325268022595648</c:v>
                </c:pt>
                <c:pt idx="502">
                  <c:v>0.6545224926967792</c:v>
                </c:pt>
                <c:pt idx="503">
                  <c:v>0.68856987342443077</c:v>
                </c:pt>
                <c:pt idx="504">
                  <c:v>0.72418492386914746</c:v>
                </c:pt>
                <c:pt idx="505">
                  <c:v>0.76075301149556507</c:v>
                </c:pt>
                <c:pt idx="506">
                  <c:v>0.79935866203772599</c:v>
                </c:pt>
                <c:pt idx="507">
                  <c:v>0.84077042098761157</c:v>
                </c:pt>
                <c:pt idx="508">
                  <c:v>0.88332888242884844</c:v>
                </c:pt>
                <c:pt idx="509">
                  <c:v>0.9273724510077731</c:v>
                </c:pt>
                <c:pt idx="510">
                  <c:v>0.96859462181242184</c:v>
                </c:pt>
                <c:pt idx="511">
                  <c:v>1</c:v>
                </c:pt>
                <c:pt idx="512">
                  <c:v>0.97640341095574845</c:v>
                </c:pt>
                <c:pt idx="513">
                  <c:v>0.93846743466853677</c:v>
                </c:pt>
                <c:pt idx="514">
                  <c:v>0.89262685587427659</c:v>
                </c:pt>
                <c:pt idx="515">
                  <c:v>0.85008470309069439</c:v>
                </c:pt>
                <c:pt idx="516">
                  <c:v>0.80832740445674844</c:v>
                </c:pt>
                <c:pt idx="517">
                  <c:v>0.7695413393892816</c:v>
                </c:pt>
                <c:pt idx="518">
                  <c:v>0.73195905711495768</c:v>
                </c:pt>
                <c:pt idx="519">
                  <c:v>0.69582212962528811</c:v>
                </c:pt>
                <c:pt idx="520">
                  <c:v>0.66215494447921353</c:v>
                </c:pt>
                <c:pt idx="521">
                  <c:v>0.62969765787290255</c:v>
                </c:pt>
                <c:pt idx="522">
                  <c:v>0.59862762645835077</c:v>
                </c:pt>
                <c:pt idx="523">
                  <c:v>0.56903964430817655</c:v>
                </c:pt>
                <c:pt idx="524">
                  <c:v>0.54196013756352734</c:v>
                </c:pt>
                <c:pt idx="525">
                  <c:v>0.51506206463528748</c:v>
                </c:pt>
                <c:pt idx="526">
                  <c:v>0.48897432813426916</c:v>
                </c:pt>
                <c:pt idx="527">
                  <c:v>0.46879338357758948</c:v>
                </c:pt>
                <c:pt idx="528">
                  <c:v>0.4457186715782907</c:v>
                </c:pt>
                <c:pt idx="529">
                  <c:v>0.42447154852743013</c:v>
                </c:pt>
                <c:pt idx="530">
                  <c:v>0.40356283012290617</c:v>
                </c:pt>
                <c:pt idx="531">
                  <c:v>0.3830903683106473</c:v>
                </c:pt>
                <c:pt idx="532">
                  <c:v>0.3644903442553773</c:v>
                </c:pt>
                <c:pt idx="533">
                  <c:v>0.34709919944876738</c:v>
                </c:pt>
                <c:pt idx="534">
                  <c:v>0.32960510624071171</c:v>
                </c:pt>
                <c:pt idx="535">
                  <c:v>0.31350540326213927</c:v>
                </c:pt>
                <c:pt idx="536">
                  <c:v>0.29875116454008566</c:v>
                </c:pt>
                <c:pt idx="537">
                  <c:v>0.28410802854830525</c:v>
                </c:pt>
                <c:pt idx="538">
                  <c:v>0.27012233531823288</c:v>
                </c:pt>
                <c:pt idx="539">
                  <c:v>0.25752083940660953</c:v>
                </c:pt>
                <c:pt idx="540">
                  <c:v>0.24568279253145023</c:v>
                </c:pt>
                <c:pt idx="541">
                  <c:v>0.23479982142019867</c:v>
                </c:pt>
                <c:pt idx="542">
                  <c:v>0.2239372361310156</c:v>
                </c:pt>
                <c:pt idx="543">
                  <c:v>0.21348338657430529</c:v>
                </c:pt>
                <c:pt idx="544">
                  <c:v>0.2042791879103921</c:v>
                </c:pt>
                <c:pt idx="545">
                  <c:v>0.19538893090633327</c:v>
                </c:pt>
                <c:pt idx="546">
                  <c:v>0.18640591841186294</c:v>
                </c:pt>
                <c:pt idx="547">
                  <c:v>0.17851354739805561</c:v>
                </c:pt>
                <c:pt idx="548">
                  <c:v>0.17136525888974735</c:v>
                </c:pt>
                <c:pt idx="549">
                  <c:v>0.16418129519281929</c:v>
                </c:pt>
                <c:pt idx="550">
                  <c:v>0.15754876798284331</c:v>
                </c:pt>
                <c:pt idx="551">
                  <c:v>0.15182544843712095</c:v>
                </c:pt>
                <c:pt idx="552">
                  <c:v>0.1461673635220177</c:v>
                </c:pt>
                <c:pt idx="553">
                  <c:v>0.14065809510801427</c:v>
                </c:pt>
                <c:pt idx="554">
                  <c:v>0.13626189257894919</c:v>
                </c:pt>
                <c:pt idx="555">
                  <c:v>0.1325139591916614</c:v>
                </c:pt>
                <c:pt idx="556">
                  <c:v>0.12887305137023303</c:v>
                </c:pt>
                <c:pt idx="557">
                  <c:v>0.12526679944632108</c:v>
                </c:pt>
                <c:pt idx="558">
                  <c:v>0.12207030254598532</c:v>
                </c:pt>
                <c:pt idx="559">
                  <c:v>0.11912047409267802</c:v>
                </c:pt>
                <c:pt idx="560">
                  <c:v>0.1167842588836316</c:v>
                </c:pt>
                <c:pt idx="561">
                  <c:v>0.11430330433789908</c:v>
                </c:pt>
                <c:pt idx="562">
                  <c:v>0.11221477686698454</c:v>
                </c:pt>
                <c:pt idx="563">
                  <c:v>0.11071132248943505</c:v>
                </c:pt>
                <c:pt idx="564">
                  <c:v>0.10930266218450392</c:v>
                </c:pt>
                <c:pt idx="565">
                  <c:v>0.10821405928604774</c:v>
                </c:pt>
                <c:pt idx="566">
                  <c:v>0.10742207009868776</c:v>
                </c:pt>
                <c:pt idx="567">
                  <c:v>0.1068655371562186</c:v>
                </c:pt>
                <c:pt idx="568">
                  <c:v>0.10668410333980922</c:v>
                </c:pt>
                <c:pt idx="569">
                  <c:v>0.10676768521028995</c:v>
                </c:pt>
                <c:pt idx="570">
                  <c:v>0.10688694226939048</c:v>
                </c:pt>
                <c:pt idx="571">
                  <c:v>0.1074842468559966</c:v>
                </c:pt>
                <c:pt idx="572">
                  <c:v>0.10835472145832016</c:v>
                </c:pt>
                <c:pt idx="573">
                  <c:v>0.10940561058594968</c:v>
                </c:pt>
                <c:pt idx="574">
                  <c:v>0.10982250064724985</c:v>
                </c:pt>
                <c:pt idx="575">
                  <c:v>0.11139832469314241</c:v>
                </c:pt>
                <c:pt idx="576">
                  <c:v>0.11286406529986524</c:v>
                </c:pt>
                <c:pt idx="577">
                  <c:v>0.11389456860542631</c:v>
                </c:pt>
                <c:pt idx="578">
                  <c:v>0.11629397986288496</c:v>
                </c:pt>
                <c:pt idx="579">
                  <c:v>0.11778724132940022</c:v>
                </c:pt>
                <c:pt idx="580">
                  <c:v>0.11957507792480486</c:v>
                </c:pt>
                <c:pt idx="581">
                  <c:v>0.12157900423413524</c:v>
                </c:pt>
                <c:pt idx="582">
                  <c:v>0.12351667662174311</c:v>
                </c:pt>
                <c:pt idx="583">
                  <c:v>0.12578765720017043</c:v>
                </c:pt>
                <c:pt idx="584">
                  <c:v>0.12837156014734871</c:v>
                </c:pt>
                <c:pt idx="585">
                  <c:v>0.13012168297192667</c:v>
                </c:pt>
                <c:pt idx="586">
                  <c:v>0.13217555454532484</c:v>
                </c:pt>
                <c:pt idx="587">
                  <c:v>0.1345107504632678</c:v>
                </c:pt>
                <c:pt idx="588">
                  <c:v>0.13629145202094847</c:v>
                </c:pt>
                <c:pt idx="589">
                  <c:v>0.13867047745633868</c:v>
                </c:pt>
                <c:pt idx="590">
                  <c:v>0.13985183584520636</c:v>
                </c:pt>
                <c:pt idx="591">
                  <c:v>0.14208714123501387</c:v>
                </c:pt>
                <c:pt idx="592">
                  <c:v>0.14308400793416196</c:v>
                </c:pt>
                <c:pt idx="593">
                  <c:v>0.14382809043966102</c:v>
                </c:pt>
                <c:pt idx="594">
                  <c:v>0.14523980861790242</c:v>
                </c:pt>
                <c:pt idx="595">
                  <c:v>0.14629069774553194</c:v>
                </c:pt>
                <c:pt idx="596">
                  <c:v>0.1464079162224256</c:v>
                </c:pt>
                <c:pt idx="597">
                  <c:v>0.14735381836640254</c:v>
                </c:pt>
                <c:pt idx="598">
                  <c:v>0.14816517408472754</c:v>
                </c:pt>
                <c:pt idx="599">
                  <c:v>0.14743332307246956</c:v>
                </c:pt>
                <c:pt idx="600">
                  <c:v>0.14808770796086737</c:v>
                </c:pt>
                <c:pt idx="601">
                  <c:v>0.14705822394640974</c:v>
                </c:pt>
                <c:pt idx="602">
                  <c:v>0.1462580804302224</c:v>
                </c:pt>
                <c:pt idx="603">
                  <c:v>0.14537741291686457</c:v>
                </c:pt>
                <c:pt idx="604">
                  <c:v>0.14348255075560049</c:v>
                </c:pt>
                <c:pt idx="605">
                  <c:v>0.14162947952957675</c:v>
                </c:pt>
                <c:pt idx="606">
                  <c:v>0.1398314500231379</c:v>
                </c:pt>
                <c:pt idx="607">
                  <c:v>0.13805890279428465</c:v>
                </c:pt>
                <c:pt idx="608">
                  <c:v>0.13592654580592289</c:v>
                </c:pt>
                <c:pt idx="609">
                  <c:v>0.13260671468207291</c:v>
                </c:pt>
                <c:pt idx="610">
                  <c:v>0.13065069505460342</c:v>
                </c:pt>
                <c:pt idx="611">
                  <c:v>0.12754695364467919</c:v>
                </c:pt>
                <c:pt idx="612">
                  <c:v>0.12463687754440542</c:v>
                </c:pt>
                <c:pt idx="613">
                  <c:v>0.12188886872957595</c:v>
                </c:pt>
                <c:pt idx="614">
                  <c:v>0.11815928258214976</c:v>
                </c:pt>
                <c:pt idx="615">
                  <c:v>0.11463661252871853</c:v>
                </c:pt>
                <c:pt idx="616">
                  <c:v>0.1114064790219698</c:v>
                </c:pt>
                <c:pt idx="617">
                  <c:v>0.10778187985819622</c:v>
                </c:pt>
                <c:pt idx="618">
                  <c:v>0.10471177505468497</c:v>
                </c:pt>
                <c:pt idx="619">
                  <c:v>0.10124312742973517</c:v>
                </c:pt>
                <c:pt idx="620">
                  <c:v>9.7512521991205553E-2</c:v>
                </c:pt>
                <c:pt idx="621">
                  <c:v>9.3960292495775033E-2</c:v>
                </c:pt>
                <c:pt idx="622">
                  <c:v>9.0650654282959292E-2</c:v>
                </c:pt>
                <c:pt idx="623">
                  <c:v>8.7714076613996508E-2</c:v>
                </c:pt>
                <c:pt idx="624">
                  <c:v>8.3899889304986167E-2</c:v>
                </c:pt>
                <c:pt idx="625">
                  <c:v>8.0610636914238892E-2</c:v>
                </c:pt>
                <c:pt idx="626">
                  <c:v>7.7755602533549975E-2</c:v>
                </c:pt>
                <c:pt idx="627">
                  <c:v>7.4269626959841961E-2</c:v>
                </c:pt>
                <c:pt idx="628">
                  <c:v>7.1501232322944044E-2</c:v>
                </c:pt>
                <c:pt idx="629">
                  <c:v>6.839647162191638E-2</c:v>
                </c:pt>
                <c:pt idx="630">
                  <c:v>6.5608710454053407E-2</c:v>
                </c:pt>
                <c:pt idx="631">
                  <c:v>6.2709846555917298E-2</c:v>
                </c:pt>
                <c:pt idx="632">
                  <c:v>5.9987320018673414E-2</c:v>
                </c:pt>
                <c:pt idx="633">
                  <c:v>5.7131266346881072E-2</c:v>
                </c:pt>
                <c:pt idx="634">
                  <c:v>5.4478051604669987E-2</c:v>
                </c:pt>
                <c:pt idx="635">
                  <c:v>5.2091891131555823E-2</c:v>
                </c:pt>
                <c:pt idx="636">
                  <c:v>4.9647631065546538E-2</c:v>
                </c:pt>
                <c:pt idx="637">
                  <c:v>4.7160560773193458E-2</c:v>
                </c:pt>
                <c:pt idx="638">
                  <c:v>4.4914043181248302E-2</c:v>
                </c:pt>
                <c:pt idx="639">
                  <c:v>4.281634209040297E-2</c:v>
                </c:pt>
                <c:pt idx="640">
                  <c:v>4.0769605554728798E-2</c:v>
                </c:pt>
                <c:pt idx="641">
                  <c:v>3.883601033153463E-2</c:v>
                </c:pt>
                <c:pt idx="642">
                  <c:v>3.675665648055091E-2</c:v>
                </c:pt>
                <c:pt idx="643">
                  <c:v>3.4838350623908082E-2</c:v>
                </c:pt>
                <c:pt idx="644">
                  <c:v>3.3087208508226697E-2</c:v>
                </c:pt>
                <c:pt idx="645">
                  <c:v>3.1457362033852694E-2</c:v>
                </c:pt>
                <c:pt idx="646">
                  <c:v>2.9844843508236893E-2</c:v>
                </c:pt>
                <c:pt idx="647">
                  <c:v>2.8415797381237298E-2</c:v>
                </c:pt>
                <c:pt idx="648">
                  <c:v>2.6662616683349065E-2</c:v>
                </c:pt>
                <c:pt idx="649">
                  <c:v>2.5342634704415772E-2</c:v>
                </c:pt>
                <c:pt idx="650">
                  <c:v>2.4021633434379058E-2</c:v>
                </c:pt>
                <c:pt idx="651">
                  <c:v>2.2545699916621989E-2</c:v>
                </c:pt>
                <c:pt idx="652">
                  <c:v>2.1390843096443287E-2</c:v>
                </c:pt>
                <c:pt idx="653">
                  <c:v>2.0287970122539179E-2</c:v>
                </c:pt>
                <c:pt idx="654">
                  <c:v>1.8953718068157956E-2</c:v>
                </c:pt>
                <c:pt idx="655">
                  <c:v>1.8002719468663934E-2</c:v>
                </c:pt>
                <c:pt idx="656">
                  <c:v>1.703337362930829E-2</c:v>
                </c:pt>
                <c:pt idx="657">
                  <c:v>1.592234632657679E-2</c:v>
                </c:pt>
                <c:pt idx="658">
                  <c:v>1.5104874861631232E-2</c:v>
                </c:pt>
                <c:pt idx="659">
                  <c:v>1.4246631752548738E-2</c:v>
                </c:pt>
                <c:pt idx="660">
                  <c:v>1.3332327632777955E-2</c:v>
                </c:pt>
                <c:pt idx="661">
                  <c:v>1.2632074644726085E-2</c:v>
                </c:pt>
                <c:pt idx="662">
                  <c:v>1.1827853964125031E-2</c:v>
                </c:pt>
                <c:pt idx="663">
                  <c:v>1.1124543102762891E-2</c:v>
                </c:pt>
                <c:pt idx="664">
                  <c:v>1.0492582618640387E-2</c:v>
                </c:pt>
                <c:pt idx="665">
                  <c:v>9.7811174284508605E-3</c:v>
                </c:pt>
                <c:pt idx="666">
                  <c:v>9.2031793728097992E-3</c:v>
                </c:pt>
                <c:pt idx="667">
                  <c:v>8.5742767619975645E-3</c:v>
                </c:pt>
                <c:pt idx="668">
                  <c:v>8.1013256900091118E-3</c:v>
                </c:pt>
                <c:pt idx="669">
                  <c:v>7.5743521895392197E-3</c:v>
                </c:pt>
                <c:pt idx="670">
                  <c:v>7.073880257758334E-3</c:v>
                </c:pt>
                <c:pt idx="671">
                  <c:v>6.5611768327363687E-3</c:v>
                </c:pt>
                <c:pt idx="672">
                  <c:v>6.1850584155731369E-3</c:v>
                </c:pt>
                <c:pt idx="673">
                  <c:v>5.7916120496517088E-3</c:v>
                </c:pt>
                <c:pt idx="674">
                  <c:v>5.3838956082823521E-3</c:v>
                </c:pt>
                <c:pt idx="675">
                  <c:v>4.9935071156711926E-3</c:v>
                </c:pt>
                <c:pt idx="676">
                  <c:v>4.6795654558167881E-3</c:v>
                </c:pt>
                <c:pt idx="677">
                  <c:v>4.3890674913411223E-3</c:v>
                </c:pt>
                <c:pt idx="678">
                  <c:v>4.0639136293490604E-3</c:v>
                </c:pt>
                <c:pt idx="679">
                  <c:v>3.7642420449425836E-3</c:v>
                </c:pt>
                <c:pt idx="680">
                  <c:v>3.5043228135696186E-3</c:v>
                </c:pt>
                <c:pt idx="681">
                  <c:v>3.2719244419890858E-3</c:v>
                </c:pt>
                <c:pt idx="682">
                  <c:v>3.0191402483400842E-3</c:v>
                </c:pt>
                <c:pt idx="683">
                  <c:v>2.8081469899314425E-3</c:v>
                </c:pt>
                <c:pt idx="684">
                  <c:v>2.5900186937988364E-3</c:v>
                </c:pt>
                <c:pt idx="685">
                  <c:v>2.3851411820107354E-3</c:v>
                </c:pt>
                <c:pt idx="686">
                  <c:v>2.2210353143595693E-3</c:v>
                </c:pt>
                <c:pt idx="687">
                  <c:v>2.0691609399494841E-3</c:v>
                </c:pt>
                <c:pt idx="688">
                  <c:v>1.899958616781201E-3</c:v>
                </c:pt>
                <c:pt idx="689">
                  <c:v>1.7450263690608455E-3</c:v>
                </c:pt>
                <c:pt idx="690">
                  <c:v>1.6013063234781473E-3</c:v>
                </c:pt>
                <c:pt idx="691">
                  <c:v>1.4667598978262597E-3</c:v>
                </c:pt>
                <c:pt idx="692">
                  <c:v>1.3648307874839206E-3</c:v>
                </c:pt>
                <c:pt idx="693">
                  <c:v>1.2578052216244647E-3</c:v>
                </c:pt>
                <c:pt idx="694">
                  <c:v>1.1487410735581617E-3</c:v>
                </c:pt>
                <c:pt idx="695">
                  <c:v>1.0478312543192462E-3</c:v>
                </c:pt>
                <c:pt idx="696">
                  <c:v>9.5405647280429409E-4</c:v>
                </c:pt>
                <c:pt idx="697">
                  <c:v>8.6741672901330575E-4</c:v>
                </c:pt>
                <c:pt idx="698">
                  <c:v>7.8791202294628136E-4</c:v>
                </c:pt>
                <c:pt idx="699">
                  <c:v>7.2675455674087782E-4</c:v>
                </c:pt>
                <c:pt idx="700">
                  <c:v>6.6559709053547439E-4</c:v>
                </c:pt>
                <c:pt idx="701">
                  <c:v>6.0138175101980083E-4</c:v>
                </c:pt>
                <c:pt idx="702">
                  <c:v>5.4328215812466751E-4</c:v>
                </c:pt>
                <c:pt idx="703">
                  <c:v>4.892597296432277E-4</c:v>
                </c:pt>
                <c:pt idx="704">
                  <c:v>4.4033375667890492E-4</c:v>
                </c:pt>
                <c:pt idx="705">
                  <c:v>3.9446565702485232E-4</c:v>
                </c:pt>
                <c:pt idx="706">
                  <c:v>3.5879046840503367E-4</c:v>
                </c:pt>
                <c:pt idx="707">
                  <c:v>3.2617315309548521E-4</c:v>
                </c:pt>
                <c:pt idx="708">
                  <c:v>2.9151725557908988E-4</c:v>
                </c:pt>
                <c:pt idx="709">
                  <c:v>2.5889994026954131E-4</c:v>
                </c:pt>
                <c:pt idx="710">
                  <c:v>2.2934049827026299E-4</c:v>
                </c:pt>
                <c:pt idx="711">
                  <c:v>2.0385822068467823E-4</c:v>
                </c:pt>
                <c:pt idx="712">
                  <c:v>1.7939523420251684E-4</c:v>
                </c:pt>
                <c:pt idx="713">
                  <c:v>1.5799012103062562E-4</c:v>
                </c:pt>
                <c:pt idx="714">
                  <c:v>1.4270075447927474E-4</c:v>
                </c:pt>
                <c:pt idx="715">
                  <c:v>1.253728057210771E-4</c:v>
                </c:pt>
                <c:pt idx="716">
                  <c:v>1.0906414806630284E-4</c:v>
                </c:pt>
                <c:pt idx="717">
                  <c:v>9.4794072618375371E-5</c:v>
                </c:pt>
                <c:pt idx="718">
                  <c:v>8.2562579377294689E-5</c:v>
                </c:pt>
                <c:pt idx="719">
                  <c:v>7.033108613621398E-5</c:v>
                </c:pt>
                <c:pt idx="720">
                  <c:v>6.0138175101980075E-5</c:v>
                </c:pt>
                <c:pt idx="721">
                  <c:v>5.0964555171169557E-5</c:v>
                </c:pt>
                <c:pt idx="722">
                  <c:v>4.3829517447205821E-5</c:v>
                </c:pt>
                <c:pt idx="723">
                  <c:v>3.8733061930088861E-5</c:v>
                </c:pt>
                <c:pt idx="724">
                  <c:v>3.1598024206125126E-5</c:v>
                </c:pt>
                <c:pt idx="725">
                  <c:v>2.6501568689008166E-5</c:v>
                </c:pt>
                <c:pt idx="726">
                  <c:v>2.1405113171891213E-5</c:v>
                </c:pt>
                <c:pt idx="727">
                  <c:v>1.7327948758197648E-5</c:v>
                </c:pt>
                <c:pt idx="728">
                  <c:v>1.4270075447927474E-5</c:v>
                </c:pt>
                <c:pt idx="729">
                  <c:v>1.1212202137657302E-5</c:v>
                </c:pt>
                <c:pt idx="730">
                  <c:v>9.1736199308105197E-6</c:v>
                </c:pt>
                <c:pt idx="731">
                  <c:v>7.1350377239637372E-6</c:v>
                </c:pt>
                <c:pt idx="732">
                  <c:v>5.0964555171169563E-6</c:v>
                </c:pt>
                <c:pt idx="733">
                  <c:v>4.0771644136935642E-6</c:v>
                </c:pt>
                <c:pt idx="734">
                  <c:v>3.0578733102701734E-6</c:v>
                </c:pt>
                <c:pt idx="735">
                  <c:v>2.0385822068467821E-6</c:v>
                </c:pt>
                <c:pt idx="736">
                  <c:v>1.0192911034233911E-6</c:v>
                </c:pt>
                <c:pt idx="737">
                  <c:v>1.0192911034233911E-6</c:v>
                </c:pt>
                <c:pt idx="738">
                  <c:v>1.0192911034233911E-6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53-4CA1-B747-CDBE12FCA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-12"/>
        </c:scaling>
        <c:delete val="1"/>
        <c:axPos val="b"/>
        <c:numFmt formatCode="0" sourceLinked="0"/>
        <c:majorTickMark val="out"/>
        <c:minorTickMark val="none"/>
        <c:tickLblPos val="nextTo"/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"/>
        </c:scaling>
        <c:delete val="1"/>
        <c:axPos val="l"/>
        <c:numFmt formatCode="General" sourceLinked="1"/>
        <c:majorTickMark val="out"/>
        <c:minorTickMark val="none"/>
        <c:tickLblPos val="nextTo"/>
        <c:crossAx val="1342485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plots'!$G$1</c:f>
              <c:strCache>
                <c:ptCount val="1"/>
                <c:pt idx="0">
                  <c:v>With apo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plots'!$G$2:$G$1025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 formatCode="0.00E+00">
                  <c:v>1.405E-8</c:v>
                </c:pt>
                <c:pt idx="222" formatCode="0.00E+00">
                  <c:v>2.4960000000000001E-7</c:v>
                </c:pt>
                <c:pt idx="223">
                  <c:v>9.9999999999999995E-7</c:v>
                </c:pt>
                <c:pt idx="224">
                  <c:v>3.0000000000000001E-6</c:v>
                </c:pt>
                <c:pt idx="225">
                  <c:v>6.0000000000000002E-6</c:v>
                </c:pt>
                <c:pt idx="226">
                  <c:v>1.0000000000000001E-5</c:v>
                </c:pt>
                <c:pt idx="227">
                  <c:v>1.7E-5</c:v>
                </c:pt>
                <c:pt idx="228">
                  <c:v>2.5999999999999998E-5</c:v>
                </c:pt>
                <c:pt idx="229">
                  <c:v>3.6999999999999998E-5</c:v>
                </c:pt>
                <c:pt idx="230">
                  <c:v>5.1999999999999997E-5</c:v>
                </c:pt>
                <c:pt idx="231">
                  <c:v>6.9999999999999994E-5</c:v>
                </c:pt>
                <c:pt idx="232">
                  <c:v>9.1000000000000003E-5</c:v>
                </c:pt>
                <c:pt idx="233">
                  <c:v>1.16E-4</c:v>
                </c:pt>
                <c:pt idx="234">
                  <c:v>1.46E-4</c:v>
                </c:pt>
                <c:pt idx="235">
                  <c:v>1.8100000000000001E-4</c:v>
                </c:pt>
                <c:pt idx="236">
                  <c:v>2.2000000000000001E-4</c:v>
                </c:pt>
                <c:pt idx="237">
                  <c:v>2.6499999999999999E-4</c:v>
                </c:pt>
                <c:pt idx="238">
                  <c:v>3.1500000000000001E-4</c:v>
                </c:pt>
                <c:pt idx="239">
                  <c:v>3.7199999999999999E-4</c:v>
                </c:pt>
                <c:pt idx="240">
                  <c:v>4.3399999999999998E-4</c:v>
                </c:pt>
                <c:pt idx="241">
                  <c:v>5.04E-4</c:v>
                </c:pt>
                <c:pt idx="242">
                  <c:v>5.8E-4</c:v>
                </c:pt>
                <c:pt idx="243">
                  <c:v>6.6399999999999999E-4</c:v>
                </c:pt>
                <c:pt idx="244">
                  <c:v>7.5500000000000003E-4</c:v>
                </c:pt>
                <c:pt idx="245">
                  <c:v>8.5400000000000005E-4</c:v>
                </c:pt>
                <c:pt idx="246">
                  <c:v>9.6100000000000005E-4</c:v>
                </c:pt>
                <c:pt idx="247">
                  <c:v>1.077E-3</c:v>
                </c:pt>
                <c:pt idx="248">
                  <c:v>1.2019999999999999E-3</c:v>
                </c:pt>
                <c:pt idx="249">
                  <c:v>1.3359999999999999E-3</c:v>
                </c:pt>
                <c:pt idx="250">
                  <c:v>1.4790000000000001E-3</c:v>
                </c:pt>
                <c:pt idx="251">
                  <c:v>1.632E-3</c:v>
                </c:pt>
                <c:pt idx="252">
                  <c:v>1.7949999999999999E-3</c:v>
                </c:pt>
                <c:pt idx="253">
                  <c:v>1.9689999999999998E-3</c:v>
                </c:pt>
                <c:pt idx="254">
                  <c:v>2.1540000000000001E-3</c:v>
                </c:pt>
                <c:pt idx="255">
                  <c:v>2.349E-3</c:v>
                </c:pt>
                <c:pt idx="256">
                  <c:v>2.5560000000000001E-3</c:v>
                </c:pt>
                <c:pt idx="257">
                  <c:v>2.774E-3</c:v>
                </c:pt>
                <c:pt idx="258">
                  <c:v>3.0040000000000002E-3</c:v>
                </c:pt>
                <c:pt idx="259">
                  <c:v>3.2469999999999999E-3</c:v>
                </c:pt>
                <c:pt idx="260">
                  <c:v>3.5019999999999999E-3</c:v>
                </c:pt>
                <c:pt idx="261">
                  <c:v>3.7699999999999999E-3</c:v>
                </c:pt>
                <c:pt idx="262">
                  <c:v>4.0509999999999999E-3</c:v>
                </c:pt>
                <c:pt idx="263">
                  <c:v>4.3449999999999999E-3</c:v>
                </c:pt>
                <c:pt idx="264">
                  <c:v>4.653E-3</c:v>
                </c:pt>
                <c:pt idx="265">
                  <c:v>4.9750000000000003E-3</c:v>
                </c:pt>
                <c:pt idx="266">
                  <c:v>5.3109999999999997E-3</c:v>
                </c:pt>
                <c:pt idx="267">
                  <c:v>5.6620000000000004E-3</c:v>
                </c:pt>
                <c:pt idx="268">
                  <c:v>6.0270000000000002E-3</c:v>
                </c:pt>
                <c:pt idx="269">
                  <c:v>6.4079999999999996E-3</c:v>
                </c:pt>
                <c:pt idx="270">
                  <c:v>6.8040000000000002E-3</c:v>
                </c:pt>
                <c:pt idx="271">
                  <c:v>7.2160000000000002E-3</c:v>
                </c:pt>
                <c:pt idx="272">
                  <c:v>7.6439999999999998E-3</c:v>
                </c:pt>
                <c:pt idx="273">
                  <c:v>8.0879999999999997E-3</c:v>
                </c:pt>
                <c:pt idx="274">
                  <c:v>8.5489999999999993E-3</c:v>
                </c:pt>
                <c:pt idx="275">
                  <c:v>9.0259999999999993E-3</c:v>
                </c:pt>
                <c:pt idx="276">
                  <c:v>9.5200000000000007E-3</c:v>
                </c:pt>
                <c:pt idx="277">
                  <c:v>1.0031999999999999E-2</c:v>
                </c:pt>
                <c:pt idx="278">
                  <c:v>1.0560999999999999E-2</c:v>
                </c:pt>
                <c:pt idx="279">
                  <c:v>1.1108E-2</c:v>
                </c:pt>
                <c:pt idx="280">
                  <c:v>1.1674E-2</c:v>
                </c:pt>
                <c:pt idx="281">
                  <c:v>1.2257000000000001E-2</c:v>
                </c:pt>
                <c:pt idx="282">
                  <c:v>1.286E-2</c:v>
                </c:pt>
                <c:pt idx="283">
                  <c:v>1.3481E-2</c:v>
                </c:pt>
                <c:pt idx="284">
                  <c:v>1.4121999999999999E-2</c:v>
                </c:pt>
                <c:pt idx="285">
                  <c:v>1.4782E-2</c:v>
                </c:pt>
                <c:pt idx="286">
                  <c:v>1.5461000000000001E-2</c:v>
                </c:pt>
                <c:pt idx="287">
                  <c:v>1.6160999999999998E-2</c:v>
                </c:pt>
                <c:pt idx="288">
                  <c:v>1.6881E-2</c:v>
                </c:pt>
                <c:pt idx="289">
                  <c:v>1.7621000000000001E-2</c:v>
                </c:pt>
                <c:pt idx="290">
                  <c:v>1.8381999999999999E-2</c:v>
                </c:pt>
                <c:pt idx="291">
                  <c:v>1.9164E-2</c:v>
                </c:pt>
                <c:pt idx="292">
                  <c:v>1.9966999999999999E-2</c:v>
                </c:pt>
                <c:pt idx="293">
                  <c:v>2.0792000000000001E-2</c:v>
                </c:pt>
                <c:pt idx="294">
                  <c:v>2.1638000000000001E-2</c:v>
                </c:pt>
                <c:pt idx="295">
                  <c:v>2.2506999999999999E-2</c:v>
                </c:pt>
                <c:pt idx="296">
                  <c:v>2.3397000000000001E-2</c:v>
                </c:pt>
                <c:pt idx="297">
                  <c:v>2.4309999999999998E-2</c:v>
                </c:pt>
                <c:pt idx="298">
                  <c:v>2.5246000000000001E-2</c:v>
                </c:pt>
                <c:pt idx="299">
                  <c:v>2.6204999999999999E-2</c:v>
                </c:pt>
                <c:pt idx="300">
                  <c:v>2.7186999999999999E-2</c:v>
                </c:pt>
                <c:pt idx="301">
                  <c:v>2.8191999999999998E-2</c:v>
                </c:pt>
                <c:pt idx="302">
                  <c:v>2.9221E-2</c:v>
                </c:pt>
                <c:pt idx="303">
                  <c:v>3.0273999999999999E-2</c:v>
                </c:pt>
                <c:pt idx="304">
                  <c:v>3.1350000000000003E-2</c:v>
                </c:pt>
                <c:pt idx="305">
                  <c:v>3.2452000000000002E-2</c:v>
                </c:pt>
                <c:pt idx="306">
                  <c:v>3.3577000000000003E-2</c:v>
                </c:pt>
                <c:pt idx="307">
                  <c:v>3.4728000000000002E-2</c:v>
                </c:pt>
                <c:pt idx="308">
                  <c:v>3.5902999999999997E-2</c:v>
                </c:pt>
                <c:pt idx="309">
                  <c:v>3.7103999999999998E-2</c:v>
                </c:pt>
                <c:pt idx="310">
                  <c:v>3.8330000000000003E-2</c:v>
                </c:pt>
                <c:pt idx="311">
                  <c:v>3.9581999999999999E-2</c:v>
                </c:pt>
                <c:pt idx="312">
                  <c:v>4.086E-2</c:v>
                </c:pt>
                <c:pt idx="313">
                  <c:v>4.2164E-2</c:v>
                </c:pt>
                <c:pt idx="314">
                  <c:v>4.3493999999999998E-2</c:v>
                </c:pt>
                <c:pt idx="315">
                  <c:v>4.4851000000000002E-2</c:v>
                </c:pt>
                <c:pt idx="316">
                  <c:v>4.6233999999999997E-2</c:v>
                </c:pt>
                <c:pt idx="317">
                  <c:v>4.7645E-2</c:v>
                </c:pt>
                <c:pt idx="318">
                  <c:v>4.9083000000000002E-2</c:v>
                </c:pt>
                <c:pt idx="319">
                  <c:v>5.0548000000000003E-2</c:v>
                </c:pt>
                <c:pt idx="320">
                  <c:v>5.2040000000000003E-2</c:v>
                </c:pt>
                <c:pt idx="321">
                  <c:v>5.3560999999999998E-2</c:v>
                </c:pt>
                <c:pt idx="322">
                  <c:v>5.5108999999999998E-2</c:v>
                </c:pt>
                <c:pt idx="323">
                  <c:v>5.6686E-2</c:v>
                </c:pt>
                <c:pt idx="324">
                  <c:v>5.8291000000000003E-2</c:v>
                </c:pt>
                <c:pt idx="325">
                  <c:v>5.9924999999999999E-2</c:v>
                </c:pt>
                <c:pt idx="326">
                  <c:v>6.1587999999999997E-2</c:v>
                </c:pt>
                <c:pt idx="327">
                  <c:v>6.3279000000000002E-2</c:v>
                </c:pt>
                <c:pt idx="328">
                  <c:v>6.5000000000000002E-2</c:v>
                </c:pt>
                <c:pt idx="329">
                  <c:v>6.6750000000000004E-2</c:v>
                </c:pt>
                <c:pt idx="330">
                  <c:v>6.8529999999999994E-2</c:v>
                </c:pt>
                <c:pt idx="331">
                  <c:v>7.0338999999999999E-2</c:v>
                </c:pt>
                <c:pt idx="332">
                  <c:v>7.2178999999999993E-2</c:v>
                </c:pt>
                <c:pt idx="333">
                  <c:v>7.4048000000000003E-2</c:v>
                </c:pt>
                <c:pt idx="334">
                  <c:v>7.5948000000000002E-2</c:v>
                </c:pt>
                <c:pt idx="335">
                  <c:v>7.7879000000000004E-2</c:v>
                </c:pt>
                <c:pt idx="336">
                  <c:v>7.9839999999999994E-2</c:v>
                </c:pt>
                <c:pt idx="337">
                  <c:v>8.1832000000000002E-2</c:v>
                </c:pt>
                <c:pt idx="338">
                  <c:v>8.3856E-2</c:v>
                </c:pt>
                <c:pt idx="339">
                  <c:v>8.591E-2</c:v>
                </c:pt>
                <c:pt idx="340">
                  <c:v>8.7996000000000005E-2</c:v>
                </c:pt>
                <c:pt idx="341">
                  <c:v>9.0112999999999999E-2</c:v>
                </c:pt>
                <c:pt idx="342">
                  <c:v>9.2262999999999998E-2</c:v>
                </c:pt>
                <c:pt idx="343">
                  <c:v>9.4444E-2</c:v>
                </c:pt>
                <c:pt idx="344">
                  <c:v>9.6657000000000007E-2</c:v>
                </c:pt>
                <c:pt idx="345">
                  <c:v>9.8903000000000005E-2</c:v>
                </c:pt>
                <c:pt idx="346">
                  <c:v>0.10118099999999999</c:v>
                </c:pt>
                <c:pt idx="347">
                  <c:v>0.103492</c:v>
                </c:pt>
                <c:pt idx="348">
                  <c:v>0.105835</c:v>
                </c:pt>
                <c:pt idx="349">
                  <c:v>0.108212</c:v>
                </c:pt>
                <c:pt idx="350">
                  <c:v>0.110621</c:v>
                </c:pt>
                <c:pt idx="351">
                  <c:v>0.113064</c:v>
                </c:pt>
                <c:pt idx="352">
                  <c:v>0.115541</c:v>
                </c:pt>
                <c:pt idx="353">
                  <c:v>0.118051</c:v>
                </c:pt>
                <c:pt idx="354">
                  <c:v>0.12059400000000001</c:v>
                </c:pt>
                <c:pt idx="355">
                  <c:v>0.123172</c:v>
                </c:pt>
                <c:pt idx="356">
                  <c:v>0.12578300000000001</c:v>
                </c:pt>
                <c:pt idx="357">
                  <c:v>0.12842899999999999</c:v>
                </c:pt>
                <c:pt idx="358">
                  <c:v>0.13111</c:v>
                </c:pt>
                <c:pt idx="359">
                  <c:v>0.133824</c:v>
                </c:pt>
                <c:pt idx="360">
                  <c:v>0.136574</c:v>
                </c:pt>
                <c:pt idx="361">
                  <c:v>0.13935800000000001</c:v>
                </c:pt>
                <c:pt idx="362">
                  <c:v>0.142177</c:v>
                </c:pt>
                <c:pt idx="363">
                  <c:v>0.14503099999999999</c:v>
                </c:pt>
                <c:pt idx="364">
                  <c:v>0.147921</c:v>
                </c:pt>
                <c:pt idx="365">
                  <c:v>0.15084500000000001</c:v>
                </c:pt>
                <c:pt idx="366">
                  <c:v>0.153806</c:v>
                </c:pt>
                <c:pt idx="367">
                  <c:v>0.156802</c:v>
                </c:pt>
                <c:pt idx="368">
                  <c:v>0.159833</c:v>
                </c:pt>
                <c:pt idx="369">
                  <c:v>0.16290099999999999</c:v>
                </c:pt>
                <c:pt idx="370">
                  <c:v>0.16600500000000001</c:v>
                </c:pt>
                <c:pt idx="371">
                  <c:v>0.16914399999999999</c:v>
                </c:pt>
                <c:pt idx="372">
                  <c:v>0.172321</c:v>
                </c:pt>
                <c:pt idx="373">
                  <c:v>0.17553299999999999</c:v>
                </c:pt>
                <c:pt idx="374">
                  <c:v>0.178782</c:v>
                </c:pt>
                <c:pt idx="375">
                  <c:v>0.18206800000000001</c:v>
                </c:pt>
                <c:pt idx="376">
                  <c:v>0.18539</c:v>
                </c:pt>
                <c:pt idx="377">
                  <c:v>0.18875</c:v>
                </c:pt>
                <c:pt idx="378">
                  <c:v>0.19214600000000001</c:v>
                </c:pt>
                <c:pt idx="379">
                  <c:v>0.19558</c:v>
                </c:pt>
                <c:pt idx="380">
                  <c:v>0.19905100000000001</c:v>
                </c:pt>
                <c:pt idx="381">
                  <c:v>0.20255899999999999</c:v>
                </c:pt>
                <c:pt idx="382">
                  <c:v>0.20610500000000001</c:v>
                </c:pt>
                <c:pt idx="383">
                  <c:v>0.20968800000000001</c:v>
                </c:pt>
                <c:pt idx="384">
                  <c:v>0.21331</c:v>
                </c:pt>
                <c:pt idx="385">
                  <c:v>0.216969</c:v>
                </c:pt>
                <c:pt idx="386">
                  <c:v>0.220665</c:v>
                </c:pt>
                <c:pt idx="387">
                  <c:v>0.22439999999999999</c:v>
                </c:pt>
                <c:pt idx="388">
                  <c:v>0.22817299999999999</c:v>
                </c:pt>
                <c:pt idx="389">
                  <c:v>0.231985</c:v>
                </c:pt>
                <c:pt idx="390">
                  <c:v>0.23583399999999999</c:v>
                </c:pt>
                <c:pt idx="391">
                  <c:v>0.23972199999999999</c:v>
                </c:pt>
                <c:pt idx="392">
                  <c:v>0.243649</c:v>
                </c:pt>
                <c:pt idx="393">
                  <c:v>0.247614</c:v>
                </c:pt>
                <c:pt idx="394">
                  <c:v>0.25161800000000001</c:v>
                </c:pt>
                <c:pt idx="395">
                  <c:v>0.25566100000000003</c:v>
                </c:pt>
                <c:pt idx="396">
                  <c:v>0.25974199999999997</c:v>
                </c:pt>
                <c:pt idx="397">
                  <c:v>0.26386300000000001</c:v>
                </c:pt>
                <c:pt idx="398">
                  <c:v>0.26802300000000001</c:v>
                </c:pt>
                <c:pt idx="399">
                  <c:v>0.27222200000000002</c:v>
                </c:pt>
                <c:pt idx="400">
                  <c:v>0.27645999999999998</c:v>
                </c:pt>
                <c:pt idx="401">
                  <c:v>0.28073799999999999</c:v>
                </c:pt>
                <c:pt idx="402">
                  <c:v>0.28505399999999997</c:v>
                </c:pt>
                <c:pt idx="403">
                  <c:v>0.28941099999999997</c:v>
                </c:pt>
                <c:pt idx="404">
                  <c:v>0.29380699999999998</c:v>
                </c:pt>
                <c:pt idx="405">
                  <c:v>0.29824299999999998</c:v>
                </c:pt>
                <c:pt idx="406">
                  <c:v>0.30271799999999999</c:v>
                </c:pt>
                <c:pt idx="407">
                  <c:v>0.30723299999999998</c:v>
                </c:pt>
                <c:pt idx="408">
                  <c:v>0.31178800000000001</c:v>
                </c:pt>
                <c:pt idx="409">
                  <c:v>0.31638300000000003</c:v>
                </c:pt>
                <c:pt idx="410">
                  <c:v>0.32101800000000003</c:v>
                </c:pt>
                <c:pt idx="411">
                  <c:v>0.32569399999999998</c:v>
                </c:pt>
                <c:pt idx="412">
                  <c:v>0.33040900000000001</c:v>
                </c:pt>
                <c:pt idx="413">
                  <c:v>0.33516400000000002</c:v>
                </c:pt>
                <c:pt idx="414">
                  <c:v>0.33995999999999998</c:v>
                </c:pt>
                <c:pt idx="415">
                  <c:v>0.34479599999999999</c:v>
                </c:pt>
                <c:pt idx="416">
                  <c:v>0.34967300000000001</c:v>
                </c:pt>
                <c:pt idx="417">
                  <c:v>0.35459000000000002</c:v>
                </c:pt>
                <c:pt idx="418">
                  <c:v>0.35954700000000001</c:v>
                </c:pt>
                <c:pt idx="419">
                  <c:v>0.36454500000000001</c:v>
                </c:pt>
                <c:pt idx="420">
                  <c:v>0.36958400000000002</c:v>
                </c:pt>
                <c:pt idx="421">
                  <c:v>0.37466300000000002</c:v>
                </c:pt>
                <c:pt idx="422">
                  <c:v>0.37978299999999998</c:v>
                </c:pt>
                <c:pt idx="423">
                  <c:v>0.38494400000000001</c:v>
                </c:pt>
                <c:pt idx="424">
                  <c:v>0.39014599999999999</c:v>
                </c:pt>
                <c:pt idx="425">
                  <c:v>0.39538800000000002</c:v>
                </c:pt>
                <c:pt idx="426">
                  <c:v>0.400671</c:v>
                </c:pt>
                <c:pt idx="427">
                  <c:v>0.40599600000000002</c:v>
                </c:pt>
                <c:pt idx="428">
                  <c:v>0.41136099999999998</c:v>
                </c:pt>
                <c:pt idx="429">
                  <c:v>0.416767</c:v>
                </c:pt>
                <c:pt idx="430">
                  <c:v>0.42221500000000001</c:v>
                </c:pt>
                <c:pt idx="431">
                  <c:v>0.427703</c:v>
                </c:pt>
                <c:pt idx="432">
                  <c:v>0.43323299999999998</c:v>
                </c:pt>
                <c:pt idx="433">
                  <c:v>0.438803</c:v>
                </c:pt>
                <c:pt idx="434">
                  <c:v>0.444415</c:v>
                </c:pt>
                <c:pt idx="435">
                  <c:v>0.45006800000000002</c:v>
                </c:pt>
                <c:pt idx="436">
                  <c:v>0.45576299999999997</c:v>
                </c:pt>
                <c:pt idx="437">
                  <c:v>0.46149800000000002</c:v>
                </c:pt>
                <c:pt idx="438">
                  <c:v>0.467275</c:v>
                </c:pt>
                <c:pt idx="439">
                  <c:v>0.47309400000000001</c:v>
                </c:pt>
                <c:pt idx="440">
                  <c:v>0.47895300000000002</c:v>
                </c:pt>
                <c:pt idx="441">
                  <c:v>0.48485400000000001</c:v>
                </c:pt>
                <c:pt idx="442">
                  <c:v>0.49079600000000001</c:v>
                </c:pt>
                <c:pt idx="443">
                  <c:v>0.49678</c:v>
                </c:pt>
                <c:pt idx="444">
                  <c:v>0.50280499999999995</c:v>
                </c:pt>
                <c:pt idx="445">
                  <c:v>0.50887199999999999</c:v>
                </c:pt>
                <c:pt idx="446">
                  <c:v>0.51497999999999999</c:v>
                </c:pt>
                <c:pt idx="447">
                  <c:v>0.52112899999999995</c:v>
                </c:pt>
                <c:pt idx="448">
                  <c:v>0.52732000000000001</c:v>
                </c:pt>
                <c:pt idx="449">
                  <c:v>0.53355200000000003</c:v>
                </c:pt>
                <c:pt idx="450">
                  <c:v>0.53982600000000003</c:v>
                </c:pt>
                <c:pt idx="451">
                  <c:v>0.54614099999999999</c:v>
                </c:pt>
                <c:pt idx="452">
                  <c:v>0.55249800000000004</c:v>
                </c:pt>
                <c:pt idx="453">
                  <c:v>0.55889599999999995</c:v>
                </c:pt>
                <c:pt idx="454">
                  <c:v>0.56533500000000003</c:v>
                </c:pt>
                <c:pt idx="455">
                  <c:v>0.57181599999999999</c:v>
                </c:pt>
                <c:pt idx="456">
                  <c:v>0.57833800000000002</c:v>
                </c:pt>
                <c:pt idx="457">
                  <c:v>0.58490200000000003</c:v>
                </c:pt>
                <c:pt idx="458">
                  <c:v>0.59150700000000001</c:v>
                </c:pt>
                <c:pt idx="459">
                  <c:v>0.59815399999999996</c:v>
                </c:pt>
                <c:pt idx="460">
                  <c:v>0.60484199999999999</c:v>
                </c:pt>
                <c:pt idx="461">
                  <c:v>0.611572</c:v>
                </c:pt>
                <c:pt idx="462">
                  <c:v>0.61834299999999998</c:v>
                </c:pt>
                <c:pt idx="463">
                  <c:v>0.62515500000000002</c:v>
                </c:pt>
                <c:pt idx="464">
                  <c:v>0.63200800000000001</c:v>
                </c:pt>
                <c:pt idx="465">
                  <c:v>0.638903</c:v>
                </c:pt>
                <c:pt idx="466">
                  <c:v>0.64583900000000005</c:v>
                </c:pt>
                <c:pt idx="467">
                  <c:v>0.65281599999999995</c:v>
                </c:pt>
                <c:pt idx="468">
                  <c:v>0.65983499999999995</c:v>
                </c:pt>
                <c:pt idx="469">
                  <c:v>0.66689500000000002</c:v>
                </c:pt>
                <c:pt idx="470">
                  <c:v>0.67399600000000004</c:v>
                </c:pt>
                <c:pt idx="471">
                  <c:v>0.68113800000000002</c:v>
                </c:pt>
                <c:pt idx="472">
                  <c:v>0.68832099999999996</c:v>
                </c:pt>
                <c:pt idx="473">
                  <c:v>0.695546</c:v>
                </c:pt>
                <c:pt idx="474">
                  <c:v>0.70281099999999996</c:v>
                </c:pt>
                <c:pt idx="475">
                  <c:v>0.710117</c:v>
                </c:pt>
                <c:pt idx="476">
                  <c:v>0.71746500000000002</c:v>
                </c:pt>
                <c:pt idx="477">
                  <c:v>0.72485299999999997</c:v>
                </c:pt>
                <c:pt idx="478">
                  <c:v>0.73228199999999999</c:v>
                </c:pt>
                <c:pt idx="479">
                  <c:v>0.73975199999999997</c:v>
                </c:pt>
                <c:pt idx="480">
                  <c:v>0.74726300000000001</c:v>
                </c:pt>
                <c:pt idx="481">
                  <c:v>0.75481500000000001</c:v>
                </c:pt>
                <c:pt idx="482">
                  <c:v>0.76240699999999995</c:v>
                </c:pt>
                <c:pt idx="483">
                  <c:v>0.77003999999999995</c:v>
                </c:pt>
                <c:pt idx="484">
                  <c:v>0.77771400000000002</c:v>
                </c:pt>
                <c:pt idx="485">
                  <c:v>0.78542800000000002</c:v>
                </c:pt>
                <c:pt idx="486">
                  <c:v>0.79318200000000005</c:v>
                </c:pt>
                <c:pt idx="487">
                  <c:v>0.80097700000000005</c:v>
                </c:pt>
                <c:pt idx="488">
                  <c:v>0.80881199999999998</c:v>
                </c:pt>
                <c:pt idx="489">
                  <c:v>0.81668799999999997</c:v>
                </c:pt>
                <c:pt idx="490">
                  <c:v>0.824604</c:v>
                </c:pt>
                <c:pt idx="491">
                  <c:v>0.83255999999999997</c:v>
                </c:pt>
                <c:pt idx="492">
                  <c:v>0.84055599999999997</c:v>
                </c:pt>
                <c:pt idx="493">
                  <c:v>0.84859200000000001</c:v>
                </c:pt>
                <c:pt idx="494">
                  <c:v>0.85666799999999999</c:v>
                </c:pt>
                <c:pt idx="495">
                  <c:v>0.864784</c:v>
                </c:pt>
                <c:pt idx="496">
                  <c:v>0.87294000000000005</c:v>
                </c:pt>
                <c:pt idx="497">
                  <c:v>0.88113600000000003</c:v>
                </c:pt>
                <c:pt idx="498">
                  <c:v>0.88937100000000002</c:v>
                </c:pt>
                <c:pt idx="499">
                  <c:v>0.89764600000000005</c:v>
                </c:pt>
                <c:pt idx="500">
                  <c:v>0.90595999999999999</c:v>
                </c:pt>
                <c:pt idx="501">
                  <c:v>0.91431399999999996</c:v>
                </c:pt>
                <c:pt idx="502">
                  <c:v>0.92270700000000005</c:v>
                </c:pt>
                <c:pt idx="503">
                  <c:v>0.93113900000000005</c:v>
                </c:pt>
                <c:pt idx="504">
                  <c:v>0.93961099999999997</c:v>
                </c:pt>
                <c:pt idx="505">
                  <c:v>0.94812099999999999</c:v>
                </c:pt>
                <c:pt idx="506">
                  <c:v>0.95667100000000005</c:v>
                </c:pt>
                <c:pt idx="507">
                  <c:v>0.96525899999999998</c:v>
                </c:pt>
                <c:pt idx="508">
                  <c:v>0.97388699999999995</c:v>
                </c:pt>
                <c:pt idx="509">
                  <c:v>0.98255300000000001</c:v>
                </c:pt>
                <c:pt idx="510">
                  <c:v>0.99125700000000005</c:v>
                </c:pt>
                <c:pt idx="511">
                  <c:v>1</c:v>
                </c:pt>
                <c:pt idx="512">
                  <c:v>0.99125700000000005</c:v>
                </c:pt>
                <c:pt idx="513">
                  <c:v>0.98255300000000001</c:v>
                </c:pt>
                <c:pt idx="514">
                  <c:v>0.97388699999999995</c:v>
                </c:pt>
                <c:pt idx="515">
                  <c:v>0.96525899999999998</c:v>
                </c:pt>
                <c:pt idx="516">
                  <c:v>0.95667100000000005</c:v>
                </c:pt>
                <c:pt idx="517">
                  <c:v>0.94812099999999999</c:v>
                </c:pt>
                <c:pt idx="518">
                  <c:v>0.93961099999999997</c:v>
                </c:pt>
                <c:pt idx="519">
                  <c:v>0.93113900000000005</c:v>
                </c:pt>
                <c:pt idx="520">
                  <c:v>0.92270700000000005</c:v>
                </c:pt>
                <c:pt idx="521">
                  <c:v>0.91431399999999996</c:v>
                </c:pt>
                <c:pt idx="522">
                  <c:v>0.90595999999999999</c:v>
                </c:pt>
                <c:pt idx="523">
                  <c:v>0.89764600000000005</c:v>
                </c:pt>
                <c:pt idx="524">
                  <c:v>0.88937100000000002</c:v>
                </c:pt>
                <c:pt idx="525">
                  <c:v>0.88113600000000003</c:v>
                </c:pt>
                <c:pt idx="526">
                  <c:v>0.87294000000000005</c:v>
                </c:pt>
                <c:pt idx="527">
                  <c:v>0.864784</c:v>
                </c:pt>
                <c:pt idx="528">
                  <c:v>0.85666799999999999</c:v>
                </c:pt>
                <c:pt idx="529">
                  <c:v>0.84859200000000001</c:v>
                </c:pt>
                <c:pt idx="530">
                  <c:v>0.84055599999999997</c:v>
                </c:pt>
                <c:pt idx="531">
                  <c:v>0.83255999999999997</c:v>
                </c:pt>
                <c:pt idx="532">
                  <c:v>0.824604</c:v>
                </c:pt>
                <c:pt idx="533">
                  <c:v>0.81668799999999997</c:v>
                </c:pt>
                <c:pt idx="534">
                  <c:v>0.80881199999999998</c:v>
                </c:pt>
                <c:pt idx="535">
                  <c:v>0.80097700000000005</c:v>
                </c:pt>
                <c:pt idx="536">
                  <c:v>0.79318200000000005</c:v>
                </c:pt>
                <c:pt idx="537">
                  <c:v>0.78542800000000002</c:v>
                </c:pt>
                <c:pt idx="538">
                  <c:v>0.77771400000000002</c:v>
                </c:pt>
                <c:pt idx="539">
                  <c:v>0.77003999999999995</c:v>
                </c:pt>
                <c:pt idx="540">
                  <c:v>0.76240699999999995</c:v>
                </c:pt>
                <c:pt idx="541">
                  <c:v>0.75481500000000001</c:v>
                </c:pt>
                <c:pt idx="542">
                  <c:v>0.74726300000000001</c:v>
                </c:pt>
                <c:pt idx="543">
                  <c:v>0.73975199999999997</c:v>
                </c:pt>
                <c:pt idx="544">
                  <c:v>0.73228199999999999</c:v>
                </c:pt>
                <c:pt idx="545">
                  <c:v>0.72485299999999997</c:v>
                </c:pt>
                <c:pt idx="546">
                  <c:v>0.71746500000000002</c:v>
                </c:pt>
                <c:pt idx="547">
                  <c:v>0.710117</c:v>
                </c:pt>
                <c:pt idx="548">
                  <c:v>0.70281099999999996</c:v>
                </c:pt>
                <c:pt idx="549">
                  <c:v>0.695546</c:v>
                </c:pt>
                <c:pt idx="550">
                  <c:v>0.68832099999999996</c:v>
                </c:pt>
                <c:pt idx="551">
                  <c:v>0.68113800000000002</c:v>
                </c:pt>
                <c:pt idx="552">
                  <c:v>0.67399600000000004</c:v>
                </c:pt>
                <c:pt idx="553">
                  <c:v>0.66689500000000002</c:v>
                </c:pt>
                <c:pt idx="554">
                  <c:v>0.65983499999999995</c:v>
                </c:pt>
                <c:pt idx="555">
                  <c:v>0.65281599999999995</c:v>
                </c:pt>
                <c:pt idx="556">
                  <c:v>0.64583900000000005</c:v>
                </c:pt>
                <c:pt idx="557">
                  <c:v>0.638903</c:v>
                </c:pt>
                <c:pt idx="558">
                  <c:v>0.63200800000000001</c:v>
                </c:pt>
                <c:pt idx="559">
                  <c:v>0.62515500000000002</c:v>
                </c:pt>
                <c:pt idx="560">
                  <c:v>0.61834299999999998</c:v>
                </c:pt>
                <c:pt idx="561">
                  <c:v>0.611572</c:v>
                </c:pt>
                <c:pt idx="562">
                  <c:v>0.60484199999999999</c:v>
                </c:pt>
                <c:pt idx="563">
                  <c:v>0.59815399999999996</c:v>
                </c:pt>
                <c:pt idx="564">
                  <c:v>0.59150700000000001</c:v>
                </c:pt>
                <c:pt idx="565">
                  <c:v>0.58490200000000003</c:v>
                </c:pt>
                <c:pt idx="566">
                  <c:v>0.57833800000000002</c:v>
                </c:pt>
                <c:pt idx="567">
                  <c:v>0.57181599999999999</c:v>
                </c:pt>
                <c:pt idx="568">
                  <c:v>0.56533500000000003</c:v>
                </c:pt>
                <c:pt idx="569">
                  <c:v>0.55889599999999995</c:v>
                </c:pt>
                <c:pt idx="570">
                  <c:v>0.55249800000000004</c:v>
                </c:pt>
                <c:pt idx="571">
                  <c:v>0.54614099999999999</c:v>
                </c:pt>
                <c:pt idx="572">
                  <c:v>0.53982600000000003</c:v>
                </c:pt>
                <c:pt idx="573">
                  <c:v>0.53355200000000003</c:v>
                </c:pt>
                <c:pt idx="574">
                  <c:v>0.52732000000000001</c:v>
                </c:pt>
                <c:pt idx="575">
                  <c:v>0.52112899999999995</c:v>
                </c:pt>
                <c:pt idx="576">
                  <c:v>0.51497999999999999</c:v>
                </c:pt>
                <c:pt idx="577">
                  <c:v>0.50887199999999999</c:v>
                </c:pt>
                <c:pt idx="578">
                  <c:v>0.50280499999999995</c:v>
                </c:pt>
                <c:pt idx="579">
                  <c:v>0.49678</c:v>
                </c:pt>
                <c:pt idx="580">
                  <c:v>0.49079600000000001</c:v>
                </c:pt>
                <c:pt idx="581">
                  <c:v>0.48485400000000001</c:v>
                </c:pt>
                <c:pt idx="582">
                  <c:v>0.47895300000000002</c:v>
                </c:pt>
                <c:pt idx="583">
                  <c:v>0.47309400000000001</c:v>
                </c:pt>
                <c:pt idx="584">
                  <c:v>0.467275</c:v>
                </c:pt>
                <c:pt idx="585">
                  <c:v>0.46149800000000002</c:v>
                </c:pt>
                <c:pt idx="586">
                  <c:v>0.45576299999999997</c:v>
                </c:pt>
                <c:pt idx="587">
                  <c:v>0.45006800000000002</c:v>
                </c:pt>
                <c:pt idx="588">
                  <c:v>0.444415</c:v>
                </c:pt>
                <c:pt idx="589">
                  <c:v>0.438803</c:v>
                </c:pt>
                <c:pt idx="590">
                  <c:v>0.43323299999999998</c:v>
                </c:pt>
                <c:pt idx="591">
                  <c:v>0.427703</c:v>
                </c:pt>
                <c:pt idx="592">
                  <c:v>0.42221500000000001</c:v>
                </c:pt>
                <c:pt idx="593">
                  <c:v>0.416767</c:v>
                </c:pt>
                <c:pt idx="594">
                  <c:v>0.41136099999999998</c:v>
                </c:pt>
                <c:pt idx="595">
                  <c:v>0.40599600000000002</c:v>
                </c:pt>
                <c:pt idx="596">
                  <c:v>0.400671</c:v>
                </c:pt>
                <c:pt idx="597">
                  <c:v>0.39538800000000002</c:v>
                </c:pt>
                <c:pt idx="598">
                  <c:v>0.39014599999999999</c:v>
                </c:pt>
                <c:pt idx="599">
                  <c:v>0.38494400000000001</c:v>
                </c:pt>
                <c:pt idx="600">
                  <c:v>0.37978299999999998</c:v>
                </c:pt>
                <c:pt idx="601">
                  <c:v>0.37466300000000002</c:v>
                </c:pt>
                <c:pt idx="602">
                  <c:v>0.36958400000000002</c:v>
                </c:pt>
                <c:pt idx="603">
                  <c:v>0.36454500000000001</c:v>
                </c:pt>
                <c:pt idx="604">
                  <c:v>0.35954700000000001</c:v>
                </c:pt>
                <c:pt idx="605">
                  <c:v>0.35459000000000002</c:v>
                </c:pt>
                <c:pt idx="606">
                  <c:v>0.34967300000000001</c:v>
                </c:pt>
                <c:pt idx="607">
                  <c:v>0.34479599999999999</c:v>
                </c:pt>
                <c:pt idx="608">
                  <c:v>0.33995999999999998</c:v>
                </c:pt>
                <c:pt idx="609">
                  <c:v>0.33516400000000002</c:v>
                </c:pt>
                <c:pt idx="610">
                  <c:v>0.33040900000000001</c:v>
                </c:pt>
                <c:pt idx="611">
                  <c:v>0.32569399999999998</c:v>
                </c:pt>
                <c:pt idx="612">
                  <c:v>0.32101800000000003</c:v>
                </c:pt>
                <c:pt idx="613">
                  <c:v>0.31638300000000003</c:v>
                </c:pt>
                <c:pt idx="614">
                  <c:v>0.31178800000000001</c:v>
                </c:pt>
                <c:pt idx="615">
                  <c:v>0.30723299999999998</c:v>
                </c:pt>
                <c:pt idx="616">
                  <c:v>0.30271799999999999</c:v>
                </c:pt>
                <c:pt idx="617">
                  <c:v>0.29824299999999998</c:v>
                </c:pt>
                <c:pt idx="618">
                  <c:v>0.29380699999999998</c:v>
                </c:pt>
                <c:pt idx="619">
                  <c:v>0.28941099999999997</c:v>
                </c:pt>
                <c:pt idx="620">
                  <c:v>0.28505399999999997</c:v>
                </c:pt>
                <c:pt idx="621">
                  <c:v>0.28073799999999999</c:v>
                </c:pt>
                <c:pt idx="622">
                  <c:v>0.27645999999999998</c:v>
                </c:pt>
                <c:pt idx="623">
                  <c:v>0.27222200000000002</c:v>
                </c:pt>
                <c:pt idx="624">
                  <c:v>0.26802300000000001</c:v>
                </c:pt>
                <c:pt idx="625">
                  <c:v>0.26386300000000001</c:v>
                </c:pt>
                <c:pt idx="626">
                  <c:v>0.25974199999999997</c:v>
                </c:pt>
                <c:pt idx="627">
                  <c:v>0.25566100000000003</c:v>
                </c:pt>
                <c:pt idx="628">
                  <c:v>0.25161800000000001</c:v>
                </c:pt>
                <c:pt idx="629">
                  <c:v>0.247614</c:v>
                </c:pt>
                <c:pt idx="630">
                  <c:v>0.243649</c:v>
                </c:pt>
                <c:pt idx="631">
                  <c:v>0.23972199999999999</c:v>
                </c:pt>
                <c:pt idx="632">
                  <c:v>0.23583399999999999</c:v>
                </c:pt>
                <c:pt idx="633">
                  <c:v>0.231985</c:v>
                </c:pt>
                <c:pt idx="634">
                  <c:v>0.22817299999999999</c:v>
                </c:pt>
                <c:pt idx="635">
                  <c:v>0.22439999999999999</c:v>
                </c:pt>
                <c:pt idx="636">
                  <c:v>0.220665</c:v>
                </c:pt>
                <c:pt idx="637">
                  <c:v>0.216969</c:v>
                </c:pt>
                <c:pt idx="638">
                  <c:v>0.21331</c:v>
                </c:pt>
                <c:pt idx="639">
                  <c:v>0.20968800000000001</c:v>
                </c:pt>
                <c:pt idx="640">
                  <c:v>0.20610500000000001</c:v>
                </c:pt>
                <c:pt idx="641">
                  <c:v>0.20255899999999999</c:v>
                </c:pt>
                <c:pt idx="642">
                  <c:v>0.19905100000000001</c:v>
                </c:pt>
                <c:pt idx="643">
                  <c:v>0.19558</c:v>
                </c:pt>
                <c:pt idx="644">
                  <c:v>0.19214600000000001</c:v>
                </c:pt>
                <c:pt idx="645">
                  <c:v>0.18875</c:v>
                </c:pt>
                <c:pt idx="646">
                  <c:v>0.18539</c:v>
                </c:pt>
                <c:pt idx="647">
                  <c:v>0.18206800000000001</c:v>
                </c:pt>
                <c:pt idx="648">
                  <c:v>0.178782</c:v>
                </c:pt>
                <c:pt idx="649">
                  <c:v>0.17553299999999999</c:v>
                </c:pt>
                <c:pt idx="650">
                  <c:v>0.172321</c:v>
                </c:pt>
                <c:pt idx="651">
                  <c:v>0.16914399999999999</c:v>
                </c:pt>
                <c:pt idx="652">
                  <c:v>0.16600500000000001</c:v>
                </c:pt>
                <c:pt idx="653">
                  <c:v>0.16290099999999999</c:v>
                </c:pt>
                <c:pt idx="654">
                  <c:v>0.159833</c:v>
                </c:pt>
                <c:pt idx="655">
                  <c:v>0.156802</c:v>
                </c:pt>
                <c:pt idx="656">
                  <c:v>0.153806</c:v>
                </c:pt>
                <c:pt idx="657">
                  <c:v>0.15084500000000001</c:v>
                </c:pt>
                <c:pt idx="658">
                  <c:v>0.147921</c:v>
                </c:pt>
                <c:pt idx="659">
                  <c:v>0.14503099999999999</c:v>
                </c:pt>
                <c:pt idx="660">
                  <c:v>0.142177</c:v>
                </c:pt>
                <c:pt idx="661">
                  <c:v>0.13935800000000001</c:v>
                </c:pt>
                <c:pt idx="662">
                  <c:v>0.136574</c:v>
                </c:pt>
                <c:pt idx="663">
                  <c:v>0.133824</c:v>
                </c:pt>
                <c:pt idx="664">
                  <c:v>0.13111</c:v>
                </c:pt>
                <c:pt idx="665">
                  <c:v>0.12842899999999999</c:v>
                </c:pt>
                <c:pt idx="666">
                  <c:v>0.12578300000000001</c:v>
                </c:pt>
                <c:pt idx="667">
                  <c:v>0.123172</c:v>
                </c:pt>
                <c:pt idx="668">
                  <c:v>0.12059400000000001</c:v>
                </c:pt>
                <c:pt idx="669">
                  <c:v>0.118051</c:v>
                </c:pt>
                <c:pt idx="670">
                  <c:v>0.115541</c:v>
                </c:pt>
                <c:pt idx="671">
                  <c:v>0.113064</c:v>
                </c:pt>
                <c:pt idx="672">
                  <c:v>0.110621</c:v>
                </c:pt>
                <c:pt idx="673">
                  <c:v>0.108212</c:v>
                </c:pt>
                <c:pt idx="674">
                  <c:v>0.105835</c:v>
                </c:pt>
                <c:pt idx="675">
                  <c:v>0.103492</c:v>
                </c:pt>
                <c:pt idx="676">
                  <c:v>0.10118099999999999</c:v>
                </c:pt>
                <c:pt idx="677">
                  <c:v>9.8903000000000005E-2</c:v>
                </c:pt>
                <c:pt idx="678">
                  <c:v>9.6657000000000007E-2</c:v>
                </c:pt>
                <c:pt idx="679">
                  <c:v>9.4444E-2</c:v>
                </c:pt>
                <c:pt idx="680">
                  <c:v>9.2262999999999998E-2</c:v>
                </c:pt>
                <c:pt idx="681">
                  <c:v>9.0112999999999999E-2</c:v>
                </c:pt>
                <c:pt idx="682">
                  <c:v>8.7996000000000005E-2</c:v>
                </c:pt>
                <c:pt idx="683">
                  <c:v>8.591E-2</c:v>
                </c:pt>
                <c:pt idx="684">
                  <c:v>8.3856E-2</c:v>
                </c:pt>
                <c:pt idx="685">
                  <c:v>8.1832000000000002E-2</c:v>
                </c:pt>
                <c:pt idx="686">
                  <c:v>7.9839999999999994E-2</c:v>
                </c:pt>
                <c:pt idx="687">
                  <c:v>7.7879000000000004E-2</c:v>
                </c:pt>
                <c:pt idx="688">
                  <c:v>7.5948000000000002E-2</c:v>
                </c:pt>
                <c:pt idx="689">
                  <c:v>7.4048000000000003E-2</c:v>
                </c:pt>
                <c:pt idx="690">
                  <c:v>7.2178999999999993E-2</c:v>
                </c:pt>
                <c:pt idx="691">
                  <c:v>7.0338999999999999E-2</c:v>
                </c:pt>
                <c:pt idx="692">
                  <c:v>6.8529999999999994E-2</c:v>
                </c:pt>
                <c:pt idx="693">
                  <c:v>6.6750000000000004E-2</c:v>
                </c:pt>
                <c:pt idx="694">
                  <c:v>6.5000000000000002E-2</c:v>
                </c:pt>
                <c:pt idx="695">
                  <c:v>6.3279000000000002E-2</c:v>
                </c:pt>
                <c:pt idx="696">
                  <c:v>6.1587999999999997E-2</c:v>
                </c:pt>
                <c:pt idx="697">
                  <c:v>5.9924999999999999E-2</c:v>
                </c:pt>
                <c:pt idx="698">
                  <c:v>5.8291000000000003E-2</c:v>
                </c:pt>
                <c:pt idx="699">
                  <c:v>5.6686E-2</c:v>
                </c:pt>
                <c:pt idx="700">
                  <c:v>5.5108999999999998E-2</c:v>
                </c:pt>
                <c:pt idx="701">
                  <c:v>5.3560999999999998E-2</c:v>
                </c:pt>
                <c:pt idx="702">
                  <c:v>5.2040000000000003E-2</c:v>
                </c:pt>
                <c:pt idx="703">
                  <c:v>5.0548000000000003E-2</c:v>
                </c:pt>
                <c:pt idx="704">
                  <c:v>4.9083000000000002E-2</c:v>
                </c:pt>
                <c:pt idx="705">
                  <c:v>4.7645E-2</c:v>
                </c:pt>
                <c:pt idx="706">
                  <c:v>4.6233999999999997E-2</c:v>
                </c:pt>
                <c:pt idx="707">
                  <c:v>4.4851000000000002E-2</c:v>
                </c:pt>
                <c:pt idx="708">
                  <c:v>4.3493999999999998E-2</c:v>
                </c:pt>
                <c:pt idx="709">
                  <c:v>4.2164E-2</c:v>
                </c:pt>
                <c:pt idx="710">
                  <c:v>4.086E-2</c:v>
                </c:pt>
                <c:pt idx="711">
                  <c:v>3.9581999999999999E-2</c:v>
                </c:pt>
                <c:pt idx="712">
                  <c:v>3.8330000000000003E-2</c:v>
                </c:pt>
                <c:pt idx="713">
                  <c:v>3.7103999999999998E-2</c:v>
                </c:pt>
                <c:pt idx="714">
                  <c:v>3.5902999999999997E-2</c:v>
                </c:pt>
                <c:pt idx="715">
                  <c:v>3.4728000000000002E-2</c:v>
                </c:pt>
                <c:pt idx="716">
                  <c:v>3.3577000000000003E-2</c:v>
                </c:pt>
                <c:pt idx="717">
                  <c:v>3.2452000000000002E-2</c:v>
                </c:pt>
                <c:pt idx="718">
                  <c:v>3.1350000000000003E-2</c:v>
                </c:pt>
                <c:pt idx="719">
                  <c:v>3.0273999999999999E-2</c:v>
                </c:pt>
                <c:pt idx="720">
                  <c:v>2.9221E-2</c:v>
                </c:pt>
                <c:pt idx="721">
                  <c:v>2.8191999999999998E-2</c:v>
                </c:pt>
                <c:pt idx="722">
                  <c:v>2.7186999999999999E-2</c:v>
                </c:pt>
                <c:pt idx="723">
                  <c:v>2.6204999999999999E-2</c:v>
                </c:pt>
                <c:pt idx="724">
                  <c:v>2.5246000000000001E-2</c:v>
                </c:pt>
                <c:pt idx="725">
                  <c:v>2.4309999999999998E-2</c:v>
                </c:pt>
                <c:pt idx="726">
                  <c:v>2.3397000000000001E-2</c:v>
                </c:pt>
                <c:pt idx="727">
                  <c:v>2.2506999999999999E-2</c:v>
                </c:pt>
                <c:pt idx="728">
                  <c:v>2.1638000000000001E-2</c:v>
                </c:pt>
                <c:pt idx="729">
                  <c:v>2.0792000000000001E-2</c:v>
                </c:pt>
                <c:pt idx="730">
                  <c:v>1.9966999999999999E-2</c:v>
                </c:pt>
                <c:pt idx="731">
                  <c:v>1.9164E-2</c:v>
                </c:pt>
                <c:pt idx="732">
                  <c:v>1.8381999999999999E-2</c:v>
                </c:pt>
                <c:pt idx="733">
                  <c:v>1.7621000000000001E-2</c:v>
                </c:pt>
                <c:pt idx="734">
                  <c:v>1.6881E-2</c:v>
                </c:pt>
                <c:pt idx="735">
                  <c:v>1.6160999999999998E-2</c:v>
                </c:pt>
                <c:pt idx="736">
                  <c:v>1.5461000000000001E-2</c:v>
                </c:pt>
                <c:pt idx="737">
                  <c:v>1.4782E-2</c:v>
                </c:pt>
                <c:pt idx="738">
                  <c:v>1.4121999999999999E-2</c:v>
                </c:pt>
                <c:pt idx="739">
                  <c:v>1.3481E-2</c:v>
                </c:pt>
                <c:pt idx="740">
                  <c:v>1.286E-2</c:v>
                </c:pt>
                <c:pt idx="741">
                  <c:v>1.2257000000000001E-2</c:v>
                </c:pt>
                <c:pt idx="742">
                  <c:v>1.1674E-2</c:v>
                </c:pt>
                <c:pt idx="743">
                  <c:v>1.1108E-2</c:v>
                </c:pt>
                <c:pt idx="744">
                  <c:v>1.0560999999999999E-2</c:v>
                </c:pt>
                <c:pt idx="745">
                  <c:v>1.0031999999999999E-2</c:v>
                </c:pt>
                <c:pt idx="746">
                  <c:v>9.5200000000000007E-3</c:v>
                </c:pt>
                <c:pt idx="747">
                  <c:v>9.0259999999999993E-3</c:v>
                </c:pt>
                <c:pt idx="748">
                  <c:v>8.5489999999999993E-3</c:v>
                </c:pt>
                <c:pt idx="749">
                  <c:v>8.0879999999999997E-3</c:v>
                </c:pt>
                <c:pt idx="750">
                  <c:v>7.6439999999999998E-3</c:v>
                </c:pt>
                <c:pt idx="751">
                  <c:v>7.2160000000000002E-3</c:v>
                </c:pt>
                <c:pt idx="752">
                  <c:v>6.8040000000000002E-3</c:v>
                </c:pt>
                <c:pt idx="753">
                  <c:v>6.4079999999999996E-3</c:v>
                </c:pt>
                <c:pt idx="754">
                  <c:v>6.0270000000000002E-3</c:v>
                </c:pt>
                <c:pt idx="755">
                  <c:v>5.6620000000000004E-3</c:v>
                </c:pt>
                <c:pt idx="756">
                  <c:v>5.3109999999999997E-3</c:v>
                </c:pt>
                <c:pt idx="757">
                  <c:v>4.9750000000000003E-3</c:v>
                </c:pt>
                <c:pt idx="758">
                  <c:v>4.653E-3</c:v>
                </c:pt>
                <c:pt idx="759">
                  <c:v>4.3449999999999999E-3</c:v>
                </c:pt>
                <c:pt idx="760">
                  <c:v>4.0509999999999999E-3</c:v>
                </c:pt>
                <c:pt idx="761">
                  <c:v>3.7699999999999999E-3</c:v>
                </c:pt>
                <c:pt idx="762">
                  <c:v>3.5019999999999999E-3</c:v>
                </c:pt>
                <c:pt idx="763">
                  <c:v>3.2469999999999999E-3</c:v>
                </c:pt>
                <c:pt idx="764">
                  <c:v>3.0040000000000002E-3</c:v>
                </c:pt>
                <c:pt idx="765">
                  <c:v>2.774E-3</c:v>
                </c:pt>
                <c:pt idx="766">
                  <c:v>2.5560000000000001E-3</c:v>
                </c:pt>
                <c:pt idx="767">
                  <c:v>2.349E-3</c:v>
                </c:pt>
                <c:pt idx="768">
                  <c:v>2.1540000000000001E-3</c:v>
                </c:pt>
                <c:pt idx="769">
                  <c:v>1.9689999999999998E-3</c:v>
                </c:pt>
                <c:pt idx="770">
                  <c:v>1.7949999999999999E-3</c:v>
                </c:pt>
                <c:pt idx="771">
                  <c:v>1.632E-3</c:v>
                </c:pt>
                <c:pt idx="772">
                  <c:v>1.4790000000000001E-3</c:v>
                </c:pt>
                <c:pt idx="773">
                  <c:v>1.3359999999999999E-3</c:v>
                </c:pt>
                <c:pt idx="774">
                  <c:v>1.2019999999999999E-3</c:v>
                </c:pt>
                <c:pt idx="775">
                  <c:v>1.077E-3</c:v>
                </c:pt>
                <c:pt idx="776">
                  <c:v>9.6100000000000005E-4</c:v>
                </c:pt>
                <c:pt idx="777">
                  <c:v>8.5400000000000005E-4</c:v>
                </c:pt>
                <c:pt idx="778">
                  <c:v>7.5500000000000003E-4</c:v>
                </c:pt>
                <c:pt idx="779">
                  <c:v>6.6399999999999999E-4</c:v>
                </c:pt>
                <c:pt idx="780">
                  <c:v>5.8E-4</c:v>
                </c:pt>
                <c:pt idx="781">
                  <c:v>5.04E-4</c:v>
                </c:pt>
                <c:pt idx="782">
                  <c:v>4.3399999999999998E-4</c:v>
                </c:pt>
                <c:pt idx="783">
                  <c:v>3.7199999999999999E-4</c:v>
                </c:pt>
                <c:pt idx="784">
                  <c:v>3.1500000000000001E-4</c:v>
                </c:pt>
                <c:pt idx="785">
                  <c:v>2.6499999999999999E-4</c:v>
                </c:pt>
                <c:pt idx="786">
                  <c:v>2.2000000000000001E-4</c:v>
                </c:pt>
                <c:pt idx="787">
                  <c:v>1.8100000000000001E-4</c:v>
                </c:pt>
                <c:pt idx="788">
                  <c:v>1.46E-4</c:v>
                </c:pt>
                <c:pt idx="789">
                  <c:v>1.16E-4</c:v>
                </c:pt>
                <c:pt idx="790">
                  <c:v>9.1000000000000003E-5</c:v>
                </c:pt>
                <c:pt idx="791">
                  <c:v>6.9999999999999994E-5</c:v>
                </c:pt>
                <c:pt idx="792">
                  <c:v>5.1999999999999997E-5</c:v>
                </c:pt>
                <c:pt idx="793">
                  <c:v>3.6999999999999998E-5</c:v>
                </c:pt>
                <c:pt idx="794">
                  <c:v>2.5999999999999998E-5</c:v>
                </c:pt>
                <c:pt idx="795">
                  <c:v>1.7E-5</c:v>
                </c:pt>
                <c:pt idx="796">
                  <c:v>1.0000000000000001E-5</c:v>
                </c:pt>
                <c:pt idx="797">
                  <c:v>6.0000000000000002E-6</c:v>
                </c:pt>
                <c:pt idx="798">
                  <c:v>3.0000000000000001E-6</c:v>
                </c:pt>
                <c:pt idx="799">
                  <c:v>9.9999999999999995E-7</c:v>
                </c:pt>
                <c:pt idx="800" formatCode="0.00E+00">
                  <c:v>2.4960000000000001E-7</c:v>
                </c:pt>
                <c:pt idx="801" formatCode="0.00E+00">
                  <c:v>1.405E-8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CD-440F-B4B1-FFE46BFDA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1"/>
        <c:axPos val="b"/>
        <c:numFmt formatCode="0" sourceLinked="0"/>
        <c:majorTickMark val="out"/>
        <c:minorTickMark val="none"/>
        <c:tickLblPos val="nextTo"/>
        <c:crossAx val="1342482224"/>
        <c:crosses val="autoZero"/>
        <c:crossBetween val="midCat"/>
        <c:majorUnit val="15"/>
      </c:valAx>
      <c:valAx>
        <c:axId val="1342482224"/>
        <c:scaling>
          <c:orientation val="minMax"/>
          <c:max val="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42485968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plots'!$F$1</c:f>
              <c:strCache>
                <c:ptCount val="1"/>
                <c:pt idx="0">
                  <c:v>Without apo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plots'!$F$2:$F$1025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0.84444699999999995</c:v>
                </c:pt>
                <c:pt idx="217">
                  <c:v>0.87761699999999998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0.87762399999999996</c:v>
                </c:pt>
                <c:pt idx="806">
                  <c:v>0.844418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DD-4311-9CAD-5B49172C7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23"/>
          <c:min val="-23"/>
        </c:scaling>
        <c:delete val="1"/>
        <c:axPos val="b"/>
        <c:numFmt formatCode="0" sourceLinked="0"/>
        <c:majorTickMark val="out"/>
        <c:minorTickMark val="none"/>
        <c:tickLblPos val="nextTo"/>
        <c:crossAx val="1342482224"/>
        <c:crosses val="autoZero"/>
        <c:crossBetween val="midCat"/>
        <c:majorUnit val="5"/>
      </c:valAx>
      <c:valAx>
        <c:axId val="1342482224"/>
        <c:scaling>
          <c:orientation val="minMax"/>
          <c:max val="1"/>
        </c:scaling>
        <c:delete val="1"/>
        <c:axPos val="l"/>
        <c:numFmt formatCode="General" sourceLinked="1"/>
        <c:majorTickMark val="out"/>
        <c:minorTickMark val="none"/>
        <c:tickLblPos val="nextTo"/>
        <c:crossAx val="1342485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'Introduction plots'!$G$1</c:f>
              <c:strCache>
                <c:ptCount val="1"/>
                <c:pt idx="0">
                  <c:v>With apo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'Introduction plots'!$B$2:$B$1025</c:f>
              <c:numCache>
                <c:formatCode>0.00</c:formatCode>
                <c:ptCount val="1024"/>
                <c:pt idx="0">
                  <c:v>-19.9609375</c:v>
                </c:pt>
                <c:pt idx="1">
                  <c:v>-19.921875</c:v>
                </c:pt>
                <c:pt idx="2">
                  <c:v>-19.8828125</c:v>
                </c:pt>
                <c:pt idx="3">
                  <c:v>-19.84375</c:v>
                </c:pt>
                <c:pt idx="4">
                  <c:v>-19.8046875</c:v>
                </c:pt>
                <c:pt idx="5">
                  <c:v>-19.765625</c:v>
                </c:pt>
                <c:pt idx="6">
                  <c:v>-19.7265625</c:v>
                </c:pt>
                <c:pt idx="7">
                  <c:v>-19.6875</c:v>
                </c:pt>
                <c:pt idx="8">
                  <c:v>-19.6484375</c:v>
                </c:pt>
                <c:pt idx="9">
                  <c:v>-19.609375</c:v>
                </c:pt>
                <c:pt idx="10">
                  <c:v>-19.5703125</c:v>
                </c:pt>
                <c:pt idx="11">
                  <c:v>-19.53125</c:v>
                </c:pt>
                <c:pt idx="12">
                  <c:v>-19.4921875</c:v>
                </c:pt>
                <c:pt idx="13">
                  <c:v>-19.453125</c:v>
                </c:pt>
                <c:pt idx="14">
                  <c:v>-19.4140625</c:v>
                </c:pt>
                <c:pt idx="15">
                  <c:v>-19.375</c:v>
                </c:pt>
                <c:pt idx="16">
                  <c:v>-19.3359375</c:v>
                </c:pt>
                <c:pt idx="17">
                  <c:v>-19.296875</c:v>
                </c:pt>
                <c:pt idx="18">
                  <c:v>-19.2578125</c:v>
                </c:pt>
                <c:pt idx="19">
                  <c:v>-19.21875</c:v>
                </c:pt>
                <c:pt idx="20">
                  <c:v>-19.1796875</c:v>
                </c:pt>
                <c:pt idx="21">
                  <c:v>-19.140625</c:v>
                </c:pt>
                <c:pt idx="22">
                  <c:v>-19.1015625</c:v>
                </c:pt>
                <c:pt idx="23">
                  <c:v>-19.0625</c:v>
                </c:pt>
                <c:pt idx="24">
                  <c:v>-19.0234375</c:v>
                </c:pt>
                <c:pt idx="25">
                  <c:v>-18.984375</c:v>
                </c:pt>
                <c:pt idx="26">
                  <c:v>-18.9453125</c:v>
                </c:pt>
                <c:pt idx="27">
                  <c:v>-18.90625</c:v>
                </c:pt>
                <c:pt idx="28">
                  <c:v>-18.8671875</c:v>
                </c:pt>
                <c:pt idx="29">
                  <c:v>-18.828125</c:v>
                </c:pt>
                <c:pt idx="30">
                  <c:v>-18.7890625</c:v>
                </c:pt>
                <c:pt idx="31">
                  <c:v>-18.75</c:v>
                </c:pt>
                <c:pt idx="32">
                  <c:v>-18.7109375</c:v>
                </c:pt>
                <c:pt idx="33">
                  <c:v>-18.671875</c:v>
                </c:pt>
                <c:pt idx="34">
                  <c:v>-18.6328125</c:v>
                </c:pt>
                <c:pt idx="35">
                  <c:v>-18.59375</c:v>
                </c:pt>
                <c:pt idx="36">
                  <c:v>-18.5546875</c:v>
                </c:pt>
                <c:pt idx="37">
                  <c:v>-18.515625</c:v>
                </c:pt>
                <c:pt idx="38">
                  <c:v>-18.4765625</c:v>
                </c:pt>
                <c:pt idx="39">
                  <c:v>-18.4375</c:v>
                </c:pt>
                <c:pt idx="40">
                  <c:v>-18.3984375</c:v>
                </c:pt>
                <c:pt idx="41">
                  <c:v>-18.359375</c:v>
                </c:pt>
                <c:pt idx="42">
                  <c:v>-18.3203125</c:v>
                </c:pt>
                <c:pt idx="43">
                  <c:v>-18.28125</c:v>
                </c:pt>
                <c:pt idx="44">
                  <c:v>-18.2421875</c:v>
                </c:pt>
                <c:pt idx="45">
                  <c:v>-18.203125</c:v>
                </c:pt>
                <c:pt idx="46">
                  <c:v>-18.1640625</c:v>
                </c:pt>
                <c:pt idx="47">
                  <c:v>-18.125</c:v>
                </c:pt>
                <c:pt idx="48">
                  <c:v>-18.0859375</c:v>
                </c:pt>
                <c:pt idx="49">
                  <c:v>-18.046875</c:v>
                </c:pt>
                <c:pt idx="50">
                  <c:v>-18.0078125</c:v>
                </c:pt>
                <c:pt idx="51">
                  <c:v>-17.96875</c:v>
                </c:pt>
                <c:pt idx="52">
                  <c:v>-17.9296875</c:v>
                </c:pt>
                <c:pt idx="53">
                  <c:v>-17.890625</c:v>
                </c:pt>
                <c:pt idx="54">
                  <c:v>-17.8515625</c:v>
                </c:pt>
                <c:pt idx="55">
                  <c:v>-17.8125</c:v>
                </c:pt>
                <c:pt idx="56">
                  <c:v>-17.7734375</c:v>
                </c:pt>
                <c:pt idx="57">
                  <c:v>-17.734375</c:v>
                </c:pt>
                <c:pt idx="58">
                  <c:v>-17.6953125</c:v>
                </c:pt>
                <c:pt idx="59">
                  <c:v>-17.65625</c:v>
                </c:pt>
                <c:pt idx="60">
                  <c:v>-17.6171875</c:v>
                </c:pt>
                <c:pt idx="61">
                  <c:v>-17.578125</c:v>
                </c:pt>
                <c:pt idx="62">
                  <c:v>-17.5390625</c:v>
                </c:pt>
                <c:pt idx="63">
                  <c:v>-17.5</c:v>
                </c:pt>
                <c:pt idx="64">
                  <c:v>-17.4609375</c:v>
                </c:pt>
                <c:pt idx="65">
                  <c:v>-17.421875</c:v>
                </c:pt>
                <c:pt idx="66">
                  <c:v>-17.3828125</c:v>
                </c:pt>
                <c:pt idx="67">
                  <c:v>-17.34375</c:v>
                </c:pt>
                <c:pt idx="68">
                  <c:v>-17.3046875</c:v>
                </c:pt>
                <c:pt idx="69">
                  <c:v>-17.265625</c:v>
                </c:pt>
                <c:pt idx="70">
                  <c:v>-17.2265625</c:v>
                </c:pt>
                <c:pt idx="71">
                  <c:v>-17.1875</c:v>
                </c:pt>
                <c:pt idx="72">
                  <c:v>-17.1484375</c:v>
                </c:pt>
                <c:pt idx="73">
                  <c:v>-17.109375</c:v>
                </c:pt>
                <c:pt idx="74">
                  <c:v>-17.0703125</c:v>
                </c:pt>
                <c:pt idx="75">
                  <c:v>-17.03125</c:v>
                </c:pt>
                <c:pt idx="76">
                  <c:v>-16.9921875</c:v>
                </c:pt>
                <c:pt idx="77">
                  <c:v>-16.953125</c:v>
                </c:pt>
                <c:pt idx="78">
                  <c:v>-16.9140625</c:v>
                </c:pt>
                <c:pt idx="79">
                  <c:v>-16.875</c:v>
                </c:pt>
                <c:pt idx="80">
                  <c:v>-16.8359375</c:v>
                </c:pt>
                <c:pt idx="81">
                  <c:v>-16.796875</c:v>
                </c:pt>
                <c:pt idx="82">
                  <c:v>-16.7578125</c:v>
                </c:pt>
                <c:pt idx="83">
                  <c:v>-16.71875</c:v>
                </c:pt>
                <c:pt idx="84">
                  <c:v>-16.6796875</c:v>
                </c:pt>
                <c:pt idx="85">
                  <c:v>-16.640625</c:v>
                </c:pt>
                <c:pt idx="86">
                  <c:v>-16.6015625</c:v>
                </c:pt>
                <c:pt idx="87">
                  <c:v>-16.5625</c:v>
                </c:pt>
                <c:pt idx="88">
                  <c:v>-16.5234375</c:v>
                </c:pt>
                <c:pt idx="89">
                  <c:v>-16.484375</c:v>
                </c:pt>
                <c:pt idx="90">
                  <c:v>-16.4453125</c:v>
                </c:pt>
                <c:pt idx="91">
                  <c:v>-16.40625</c:v>
                </c:pt>
                <c:pt idx="92">
                  <c:v>-16.3671875</c:v>
                </c:pt>
                <c:pt idx="93">
                  <c:v>-16.328125</c:v>
                </c:pt>
                <c:pt idx="94">
                  <c:v>-16.2890625</c:v>
                </c:pt>
                <c:pt idx="95">
                  <c:v>-16.25</c:v>
                </c:pt>
                <c:pt idx="96">
                  <c:v>-16.2109375</c:v>
                </c:pt>
                <c:pt idx="97">
                  <c:v>-16.171875</c:v>
                </c:pt>
                <c:pt idx="98">
                  <c:v>-16.1328125</c:v>
                </c:pt>
                <c:pt idx="99">
                  <c:v>-16.09375</c:v>
                </c:pt>
                <c:pt idx="100">
                  <c:v>-16.0546875</c:v>
                </c:pt>
                <c:pt idx="101">
                  <c:v>-16.015625</c:v>
                </c:pt>
                <c:pt idx="102">
                  <c:v>-15.9765625</c:v>
                </c:pt>
                <c:pt idx="103">
                  <c:v>-15.9375</c:v>
                </c:pt>
                <c:pt idx="104">
                  <c:v>-15.8984375</c:v>
                </c:pt>
                <c:pt idx="105">
                  <c:v>-15.859375</c:v>
                </c:pt>
                <c:pt idx="106">
                  <c:v>-15.8203125</c:v>
                </c:pt>
                <c:pt idx="107">
                  <c:v>-15.78125</c:v>
                </c:pt>
                <c:pt idx="108">
                  <c:v>-15.7421875</c:v>
                </c:pt>
                <c:pt idx="109">
                  <c:v>-15.703125</c:v>
                </c:pt>
                <c:pt idx="110">
                  <c:v>-15.6640625</c:v>
                </c:pt>
                <c:pt idx="111">
                  <c:v>-15.625</c:v>
                </c:pt>
                <c:pt idx="112">
                  <c:v>-15.5859375</c:v>
                </c:pt>
                <c:pt idx="113">
                  <c:v>-15.546875</c:v>
                </c:pt>
                <c:pt idx="114">
                  <c:v>-15.5078125</c:v>
                </c:pt>
                <c:pt idx="115">
                  <c:v>-15.46875</c:v>
                </c:pt>
                <c:pt idx="116">
                  <c:v>-15.4296875</c:v>
                </c:pt>
                <c:pt idx="117">
                  <c:v>-15.390625</c:v>
                </c:pt>
                <c:pt idx="118">
                  <c:v>-15.3515625</c:v>
                </c:pt>
                <c:pt idx="119">
                  <c:v>-15.3125</c:v>
                </c:pt>
                <c:pt idx="120">
                  <c:v>-15.2734375</c:v>
                </c:pt>
                <c:pt idx="121">
                  <c:v>-15.234375</c:v>
                </c:pt>
                <c:pt idx="122">
                  <c:v>-15.1953125</c:v>
                </c:pt>
                <c:pt idx="123">
                  <c:v>-15.15625</c:v>
                </c:pt>
                <c:pt idx="124">
                  <c:v>-15.1171875</c:v>
                </c:pt>
                <c:pt idx="125">
                  <c:v>-15.078125</c:v>
                </c:pt>
                <c:pt idx="126">
                  <c:v>-15.0390625</c:v>
                </c:pt>
                <c:pt idx="127">
                  <c:v>-15</c:v>
                </c:pt>
                <c:pt idx="128">
                  <c:v>-14.9609375</c:v>
                </c:pt>
                <c:pt idx="129">
                  <c:v>-14.921875</c:v>
                </c:pt>
                <c:pt idx="130">
                  <c:v>-14.8828125</c:v>
                </c:pt>
                <c:pt idx="131">
                  <c:v>-14.84375</c:v>
                </c:pt>
                <c:pt idx="132">
                  <c:v>-14.8046875</c:v>
                </c:pt>
                <c:pt idx="133">
                  <c:v>-14.765625</c:v>
                </c:pt>
                <c:pt idx="134">
                  <c:v>-14.7265625</c:v>
                </c:pt>
                <c:pt idx="135">
                  <c:v>-14.6875</c:v>
                </c:pt>
                <c:pt idx="136">
                  <c:v>-14.6484375</c:v>
                </c:pt>
                <c:pt idx="137">
                  <c:v>-14.609375</c:v>
                </c:pt>
                <c:pt idx="138">
                  <c:v>-14.5703125</c:v>
                </c:pt>
                <c:pt idx="139">
                  <c:v>-14.53125</c:v>
                </c:pt>
                <c:pt idx="140">
                  <c:v>-14.4921875</c:v>
                </c:pt>
                <c:pt idx="141">
                  <c:v>-14.453125</c:v>
                </c:pt>
                <c:pt idx="142">
                  <c:v>-14.4140625</c:v>
                </c:pt>
                <c:pt idx="143">
                  <c:v>-14.375</c:v>
                </c:pt>
                <c:pt idx="144">
                  <c:v>-14.3359375</c:v>
                </c:pt>
                <c:pt idx="145">
                  <c:v>-14.296875</c:v>
                </c:pt>
                <c:pt idx="146">
                  <c:v>-14.2578125</c:v>
                </c:pt>
                <c:pt idx="147">
                  <c:v>-14.21875</c:v>
                </c:pt>
                <c:pt idx="148">
                  <c:v>-14.1796875</c:v>
                </c:pt>
                <c:pt idx="149">
                  <c:v>-14.140625</c:v>
                </c:pt>
                <c:pt idx="150">
                  <c:v>-14.1015625</c:v>
                </c:pt>
                <c:pt idx="151">
                  <c:v>-14.0625</c:v>
                </c:pt>
                <c:pt idx="152">
                  <c:v>-14.0234375</c:v>
                </c:pt>
                <c:pt idx="153">
                  <c:v>-13.984375</c:v>
                </c:pt>
                <c:pt idx="154">
                  <c:v>-13.9453125</c:v>
                </c:pt>
                <c:pt idx="155">
                  <c:v>-13.90625</c:v>
                </c:pt>
                <c:pt idx="156">
                  <c:v>-13.8671875</c:v>
                </c:pt>
                <c:pt idx="157">
                  <c:v>-13.828125</c:v>
                </c:pt>
                <c:pt idx="158">
                  <c:v>-13.7890625</c:v>
                </c:pt>
                <c:pt idx="159">
                  <c:v>-13.75</c:v>
                </c:pt>
                <c:pt idx="160">
                  <c:v>-13.7109375</c:v>
                </c:pt>
                <c:pt idx="161">
                  <c:v>-13.671875</c:v>
                </c:pt>
                <c:pt idx="162">
                  <c:v>-13.6328125</c:v>
                </c:pt>
                <c:pt idx="163">
                  <c:v>-13.59375</c:v>
                </c:pt>
                <c:pt idx="164">
                  <c:v>-13.5546875</c:v>
                </c:pt>
                <c:pt idx="165">
                  <c:v>-13.515625</c:v>
                </c:pt>
                <c:pt idx="166">
                  <c:v>-13.4765625</c:v>
                </c:pt>
                <c:pt idx="167">
                  <c:v>-13.4375</c:v>
                </c:pt>
                <c:pt idx="168">
                  <c:v>-13.3984375</c:v>
                </c:pt>
                <c:pt idx="169">
                  <c:v>-13.359375</c:v>
                </c:pt>
                <c:pt idx="170">
                  <c:v>-13.3203125</c:v>
                </c:pt>
                <c:pt idx="171">
                  <c:v>-13.28125</c:v>
                </c:pt>
                <c:pt idx="172">
                  <c:v>-13.2421875</c:v>
                </c:pt>
                <c:pt idx="173">
                  <c:v>-13.203125</c:v>
                </c:pt>
                <c:pt idx="174">
                  <c:v>-13.1640625</c:v>
                </c:pt>
                <c:pt idx="175">
                  <c:v>-13.125</c:v>
                </c:pt>
                <c:pt idx="176">
                  <c:v>-13.0859375</c:v>
                </c:pt>
                <c:pt idx="177">
                  <c:v>-13.046875</c:v>
                </c:pt>
                <c:pt idx="178">
                  <c:v>-13.0078125</c:v>
                </c:pt>
                <c:pt idx="179">
                  <c:v>-12.96875</c:v>
                </c:pt>
                <c:pt idx="180">
                  <c:v>-12.9296875</c:v>
                </c:pt>
                <c:pt idx="181">
                  <c:v>-12.890625</c:v>
                </c:pt>
                <c:pt idx="182">
                  <c:v>-12.8515625</c:v>
                </c:pt>
                <c:pt idx="183">
                  <c:v>-12.8125</c:v>
                </c:pt>
                <c:pt idx="184">
                  <c:v>-12.7734375</c:v>
                </c:pt>
                <c:pt idx="185">
                  <c:v>-12.734375</c:v>
                </c:pt>
                <c:pt idx="186">
                  <c:v>-12.6953125</c:v>
                </c:pt>
                <c:pt idx="187">
                  <c:v>-12.65625</c:v>
                </c:pt>
                <c:pt idx="188">
                  <c:v>-12.6171875</c:v>
                </c:pt>
                <c:pt idx="189">
                  <c:v>-12.578125</c:v>
                </c:pt>
                <c:pt idx="190">
                  <c:v>-12.5390625</c:v>
                </c:pt>
                <c:pt idx="191">
                  <c:v>-12.5</c:v>
                </c:pt>
                <c:pt idx="192">
                  <c:v>-12.4609375</c:v>
                </c:pt>
                <c:pt idx="193">
                  <c:v>-12.421875</c:v>
                </c:pt>
                <c:pt idx="194">
                  <c:v>-12.3828125</c:v>
                </c:pt>
                <c:pt idx="195">
                  <c:v>-12.34375</c:v>
                </c:pt>
                <c:pt idx="196">
                  <c:v>-12.3046875</c:v>
                </c:pt>
                <c:pt idx="197">
                  <c:v>-12.265625</c:v>
                </c:pt>
                <c:pt idx="198">
                  <c:v>-12.2265625</c:v>
                </c:pt>
                <c:pt idx="199">
                  <c:v>-12.1875</c:v>
                </c:pt>
                <c:pt idx="200">
                  <c:v>-12.1484375</c:v>
                </c:pt>
                <c:pt idx="201">
                  <c:v>-12.109375</c:v>
                </c:pt>
                <c:pt idx="202">
                  <c:v>-12.0703125</c:v>
                </c:pt>
                <c:pt idx="203">
                  <c:v>-12.03125</c:v>
                </c:pt>
                <c:pt idx="204">
                  <c:v>-11.9921875</c:v>
                </c:pt>
                <c:pt idx="205">
                  <c:v>-11.953125</c:v>
                </c:pt>
                <c:pt idx="206">
                  <c:v>-11.9140625</c:v>
                </c:pt>
                <c:pt idx="207">
                  <c:v>-11.875</c:v>
                </c:pt>
                <c:pt idx="208">
                  <c:v>-11.8359375</c:v>
                </c:pt>
                <c:pt idx="209">
                  <c:v>-11.796875</c:v>
                </c:pt>
                <c:pt idx="210">
                  <c:v>-11.7578125</c:v>
                </c:pt>
                <c:pt idx="211">
                  <c:v>-11.71875</c:v>
                </c:pt>
                <c:pt idx="212">
                  <c:v>-11.6796875</c:v>
                </c:pt>
                <c:pt idx="213">
                  <c:v>-11.640625</c:v>
                </c:pt>
                <c:pt idx="214">
                  <c:v>-11.6015625</c:v>
                </c:pt>
                <c:pt idx="215">
                  <c:v>-11.5625</c:v>
                </c:pt>
                <c:pt idx="216">
                  <c:v>-11.5234375</c:v>
                </c:pt>
                <c:pt idx="217">
                  <c:v>-11.484375</c:v>
                </c:pt>
                <c:pt idx="218">
                  <c:v>-11.4453125</c:v>
                </c:pt>
                <c:pt idx="219">
                  <c:v>-11.40625</c:v>
                </c:pt>
                <c:pt idx="220">
                  <c:v>-11.3671875</c:v>
                </c:pt>
                <c:pt idx="221">
                  <c:v>-11.328125</c:v>
                </c:pt>
                <c:pt idx="222">
                  <c:v>-11.2890625</c:v>
                </c:pt>
                <c:pt idx="223">
                  <c:v>-11.25</c:v>
                </c:pt>
                <c:pt idx="224">
                  <c:v>-11.2109375</c:v>
                </c:pt>
                <c:pt idx="225">
                  <c:v>-11.171875</c:v>
                </c:pt>
                <c:pt idx="226">
                  <c:v>-11.1328125</c:v>
                </c:pt>
                <c:pt idx="227">
                  <c:v>-11.09375</c:v>
                </c:pt>
                <c:pt idx="228">
                  <c:v>-11.0546875</c:v>
                </c:pt>
                <c:pt idx="229">
                  <c:v>-11.015625</c:v>
                </c:pt>
                <c:pt idx="230">
                  <c:v>-10.9765625</c:v>
                </c:pt>
                <c:pt idx="231">
                  <c:v>-10.9375</c:v>
                </c:pt>
                <c:pt idx="232">
                  <c:v>-10.8984375</c:v>
                </c:pt>
                <c:pt idx="233">
                  <c:v>-10.859375</c:v>
                </c:pt>
                <c:pt idx="234">
                  <c:v>-10.8203125</c:v>
                </c:pt>
                <c:pt idx="235">
                  <c:v>-10.78125</c:v>
                </c:pt>
                <c:pt idx="236">
                  <c:v>-10.7421875</c:v>
                </c:pt>
                <c:pt idx="237">
                  <c:v>-10.703125</c:v>
                </c:pt>
                <c:pt idx="238">
                  <c:v>-10.6640625</c:v>
                </c:pt>
                <c:pt idx="239">
                  <c:v>-10.625</c:v>
                </c:pt>
                <c:pt idx="240">
                  <c:v>-10.5859375</c:v>
                </c:pt>
                <c:pt idx="241">
                  <c:v>-10.546875</c:v>
                </c:pt>
                <c:pt idx="242">
                  <c:v>-10.5078125</c:v>
                </c:pt>
                <c:pt idx="243">
                  <c:v>-10.46875</c:v>
                </c:pt>
                <c:pt idx="244">
                  <c:v>-10.4296875</c:v>
                </c:pt>
                <c:pt idx="245">
                  <c:v>-10.390625</c:v>
                </c:pt>
                <c:pt idx="246">
                  <c:v>-10.3515625</c:v>
                </c:pt>
                <c:pt idx="247">
                  <c:v>-10.3125</c:v>
                </c:pt>
                <c:pt idx="248">
                  <c:v>-10.2734375</c:v>
                </c:pt>
                <c:pt idx="249">
                  <c:v>-10.234375</c:v>
                </c:pt>
                <c:pt idx="250">
                  <c:v>-10.1953125</c:v>
                </c:pt>
                <c:pt idx="251">
                  <c:v>-10.15625</c:v>
                </c:pt>
                <c:pt idx="252">
                  <c:v>-10.1171875</c:v>
                </c:pt>
                <c:pt idx="253">
                  <c:v>-10.078125</c:v>
                </c:pt>
                <c:pt idx="254">
                  <c:v>-10.0390625</c:v>
                </c:pt>
                <c:pt idx="255">
                  <c:v>-10</c:v>
                </c:pt>
                <c:pt idx="256">
                  <c:v>-9.9609375</c:v>
                </c:pt>
                <c:pt idx="257">
                  <c:v>-9.921875</c:v>
                </c:pt>
                <c:pt idx="258">
                  <c:v>-9.8828125</c:v>
                </c:pt>
                <c:pt idx="259">
                  <c:v>-9.84375</c:v>
                </c:pt>
                <c:pt idx="260">
                  <c:v>-9.8046875</c:v>
                </c:pt>
                <c:pt idx="261">
                  <c:v>-9.765625</c:v>
                </c:pt>
                <c:pt idx="262">
                  <c:v>-9.7265625</c:v>
                </c:pt>
                <c:pt idx="263">
                  <c:v>-9.6875</c:v>
                </c:pt>
                <c:pt idx="264">
                  <c:v>-9.6484375</c:v>
                </c:pt>
                <c:pt idx="265">
                  <c:v>-9.609375</c:v>
                </c:pt>
                <c:pt idx="266">
                  <c:v>-9.5703125</c:v>
                </c:pt>
                <c:pt idx="267">
                  <c:v>-9.53125</c:v>
                </c:pt>
                <c:pt idx="268">
                  <c:v>-9.4921875</c:v>
                </c:pt>
                <c:pt idx="269">
                  <c:v>-9.453125</c:v>
                </c:pt>
                <c:pt idx="270">
                  <c:v>-9.4140625</c:v>
                </c:pt>
                <c:pt idx="271">
                  <c:v>-9.375</c:v>
                </c:pt>
                <c:pt idx="272">
                  <c:v>-9.3359375</c:v>
                </c:pt>
                <c:pt idx="273">
                  <c:v>-9.296875</c:v>
                </c:pt>
                <c:pt idx="274">
                  <c:v>-9.2578125</c:v>
                </c:pt>
                <c:pt idx="275">
                  <c:v>-9.21875</c:v>
                </c:pt>
                <c:pt idx="276">
                  <c:v>-9.1796875</c:v>
                </c:pt>
                <c:pt idx="277">
                  <c:v>-9.140625</c:v>
                </c:pt>
                <c:pt idx="278">
                  <c:v>-9.1015625</c:v>
                </c:pt>
                <c:pt idx="279">
                  <c:v>-9.0625</c:v>
                </c:pt>
                <c:pt idx="280">
                  <c:v>-9.0234375</c:v>
                </c:pt>
                <c:pt idx="281">
                  <c:v>-8.984375</c:v>
                </c:pt>
                <c:pt idx="282">
                  <c:v>-8.9453125</c:v>
                </c:pt>
                <c:pt idx="283">
                  <c:v>-8.90625</c:v>
                </c:pt>
                <c:pt idx="284">
                  <c:v>-8.8671875</c:v>
                </c:pt>
                <c:pt idx="285">
                  <c:v>-8.828125</c:v>
                </c:pt>
                <c:pt idx="286">
                  <c:v>-8.7890625</c:v>
                </c:pt>
                <c:pt idx="287">
                  <c:v>-8.75</c:v>
                </c:pt>
                <c:pt idx="288">
                  <c:v>-8.7109375</c:v>
                </c:pt>
                <c:pt idx="289">
                  <c:v>-8.671875</c:v>
                </c:pt>
                <c:pt idx="290">
                  <c:v>-8.6328125</c:v>
                </c:pt>
                <c:pt idx="291">
                  <c:v>-8.59375</c:v>
                </c:pt>
                <c:pt idx="292">
                  <c:v>-8.5546875</c:v>
                </c:pt>
                <c:pt idx="293">
                  <c:v>-8.515625</c:v>
                </c:pt>
                <c:pt idx="294">
                  <c:v>-8.4765625</c:v>
                </c:pt>
                <c:pt idx="295">
                  <c:v>-8.4375</c:v>
                </c:pt>
                <c:pt idx="296">
                  <c:v>-8.3984375</c:v>
                </c:pt>
                <c:pt idx="297">
                  <c:v>-8.359375</c:v>
                </c:pt>
                <c:pt idx="298">
                  <c:v>-8.3203125</c:v>
                </c:pt>
                <c:pt idx="299">
                  <c:v>-8.28125</c:v>
                </c:pt>
                <c:pt idx="300">
                  <c:v>-8.2421875</c:v>
                </c:pt>
                <c:pt idx="301">
                  <c:v>-8.203125</c:v>
                </c:pt>
                <c:pt idx="302">
                  <c:v>-8.1640625</c:v>
                </c:pt>
                <c:pt idx="303">
                  <c:v>-8.125</c:v>
                </c:pt>
                <c:pt idx="304">
                  <c:v>-8.0859375</c:v>
                </c:pt>
                <c:pt idx="305">
                  <c:v>-8.046875</c:v>
                </c:pt>
                <c:pt idx="306">
                  <c:v>-8.0078125</c:v>
                </c:pt>
                <c:pt idx="307">
                  <c:v>-7.96875</c:v>
                </c:pt>
                <c:pt idx="308">
                  <c:v>-7.9296875</c:v>
                </c:pt>
                <c:pt idx="309">
                  <c:v>-7.890625</c:v>
                </c:pt>
                <c:pt idx="310">
                  <c:v>-7.8515625</c:v>
                </c:pt>
                <c:pt idx="311">
                  <c:v>-7.8125</c:v>
                </c:pt>
                <c:pt idx="312">
                  <c:v>-7.7734375</c:v>
                </c:pt>
                <c:pt idx="313">
                  <c:v>-7.734375</c:v>
                </c:pt>
                <c:pt idx="314">
                  <c:v>-7.6953125</c:v>
                </c:pt>
                <c:pt idx="315">
                  <c:v>-7.65625</c:v>
                </c:pt>
                <c:pt idx="316">
                  <c:v>-7.6171875</c:v>
                </c:pt>
                <c:pt idx="317">
                  <c:v>-7.578125</c:v>
                </c:pt>
                <c:pt idx="318">
                  <c:v>-7.5390625</c:v>
                </c:pt>
                <c:pt idx="319">
                  <c:v>-7.5</c:v>
                </c:pt>
                <c:pt idx="320">
                  <c:v>-7.4609375</c:v>
                </c:pt>
                <c:pt idx="321">
                  <c:v>-7.421875</c:v>
                </c:pt>
                <c:pt idx="322">
                  <c:v>-7.3828125</c:v>
                </c:pt>
                <c:pt idx="323">
                  <c:v>-7.34375</c:v>
                </c:pt>
                <c:pt idx="324">
                  <c:v>-7.3046875</c:v>
                </c:pt>
                <c:pt idx="325">
                  <c:v>-7.265625</c:v>
                </c:pt>
                <c:pt idx="326">
                  <c:v>-7.2265625</c:v>
                </c:pt>
                <c:pt idx="327">
                  <c:v>-7.1875</c:v>
                </c:pt>
                <c:pt idx="328">
                  <c:v>-7.1484375</c:v>
                </c:pt>
                <c:pt idx="329">
                  <c:v>-7.109375</c:v>
                </c:pt>
                <c:pt idx="330">
                  <c:v>-7.0703125</c:v>
                </c:pt>
                <c:pt idx="331">
                  <c:v>-7.03125</c:v>
                </c:pt>
                <c:pt idx="332">
                  <c:v>-6.9921875</c:v>
                </c:pt>
                <c:pt idx="333">
                  <c:v>-6.953125</c:v>
                </c:pt>
                <c:pt idx="334">
                  <c:v>-6.9140625</c:v>
                </c:pt>
                <c:pt idx="335">
                  <c:v>-6.875</c:v>
                </c:pt>
                <c:pt idx="336">
                  <c:v>-6.8359375</c:v>
                </c:pt>
                <c:pt idx="337">
                  <c:v>-6.796875</c:v>
                </c:pt>
                <c:pt idx="338">
                  <c:v>-6.7578125</c:v>
                </c:pt>
                <c:pt idx="339">
                  <c:v>-6.71875</c:v>
                </c:pt>
                <c:pt idx="340">
                  <c:v>-6.6796875</c:v>
                </c:pt>
                <c:pt idx="341">
                  <c:v>-6.640625</c:v>
                </c:pt>
                <c:pt idx="342">
                  <c:v>-6.6015625</c:v>
                </c:pt>
                <c:pt idx="343">
                  <c:v>-6.5625</c:v>
                </c:pt>
                <c:pt idx="344">
                  <c:v>-6.5234375</c:v>
                </c:pt>
                <c:pt idx="345">
                  <c:v>-6.484375</c:v>
                </c:pt>
                <c:pt idx="346">
                  <c:v>-6.4453125</c:v>
                </c:pt>
                <c:pt idx="347">
                  <c:v>-6.40625</c:v>
                </c:pt>
                <c:pt idx="348">
                  <c:v>-6.3671875</c:v>
                </c:pt>
                <c:pt idx="349">
                  <c:v>-6.328125</c:v>
                </c:pt>
                <c:pt idx="350">
                  <c:v>-6.2890625</c:v>
                </c:pt>
                <c:pt idx="351">
                  <c:v>-6.25</c:v>
                </c:pt>
                <c:pt idx="352">
                  <c:v>-6.2109375</c:v>
                </c:pt>
                <c:pt idx="353">
                  <c:v>-6.171875</c:v>
                </c:pt>
                <c:pt idx="354">
                  <c:v>-6.1328125</c:v>
                </c:pt>
                <c:pt idx="355">
                  <c:v>-6.09375</c:v>
                </c:pt>
                <c:pt idx="356">
                  <c:v>-6.0546875</c:v>
                </c:pt>
                <c:pt idx="357">
                  <c:v>-6.015625</c:v>
                </c:pt>
                <c:pt idx="358">
                  <c:v>-5.9765625</c:v>
                </c:pt>
                <c:pt idx="359">
                  <c:v>-5.9375</c:v>
                </c:pt>
                <c:pt idx="360">
                  <c:v>-5.8984375</c:v>
                </c:pt>
                <c:pt idx="361">
                  <c:v>-5.859375</c:v>
                </c:pt>
                <c:pt idx="362">
                  <c:v>-5.8203125</c:v>
                </c:pt>
                <c:pt idx="363">
                  <c:v>-5.78125</c:v>
                </c:pt>
                <c:pt idx="364">
                  <c:v>-5.7421875</c:v>
                </c:pt>
                <c:pt idx="365">
                  <c:v>-5.703125</c:v>
                </c:pt>
                <c:pt idx="366">
                  <c:v>-5.6640625</c:v>
                </c:pt>
                <c:pt idx="367">
                  <c:v>-5.625</c:v>
                </c:pt>
                <c:pt idx="368">
                  <c:v>-5.5859375</c:v>
                </c:pt>
                <c:pt idx="369">
                  <c:v>-5.546875</c:v>
                </c:pt>
                <c:pt idx="370">
                  <c:v>-5.5078125</c:v>
                </c:pt>
                <c:pt idx="371">
                  <c:v>-5.46875</c:v>
                </c:pt>
                <c:pt idx="372">
                  <c:v>-5.4296875</c:v>
                </c:pt>
                <c:pt idx="373">
                  <c:v>-5.390625</c:v>
                </c:pt>
                <c:pt idx="374">
                  <c:v>-5.3515625</c:v>
                </c:pt>
                <c:pt idx="375">
                  <c:v>-5.3125</c:v>
                </c:pt>
                <c:pt idx="376">
                  <c:v>-5.2734375</c:v>
                </c:pt>
                <c:pt idx="377">
                  <c:v>-5.234375</c:v>
                </c:pt>
                <c:pt idx="378">
                  <c:v>-5.1953125</c:v>
                </c:pt>
                <c:pt idx="379">
                  <c:v>-5.15625</c:v>
                </c:pt>
                <c:pt idx="380">
                  <c:v>-5.1171875</c:v>
                </c:pt>
                <c:pt idx="381">
                  <c:v>-5.078125</c:v>
                </c:pt>
                <c:pt idx="382">
                  <c:v>-5.0390625</c:v>
                </c:pt>
                <c:pt idx="383">
                  <c:v>-5</c:v>
                </c:pt>
                <c:pt idx="384">
                  <c:v>-4.9609375</c:v>
                </c:pt>
                <c:pt idx="385">
                  <c:v>-4.921875</c:v>
                </c:pt>
                <c:pt idx="386">
                  <c:v>-4.8828125</c:v>
                </c:pt>
                <c:pt idx="387">
                  <c:v>-4.84375</c:v>
                </c:pt>
                <c:pt idx="388">
                  <c:v>-4.8046875</c:v>
                </c:pt>
                <c:pt idx="389">
                  <c:v>-4.765625</c:v>
                </c:pt>
                <c:pt idx="390">
                  <c:v>-4.7265625</c:v>
                </c:pt>
                <c:pt idx="391">
                  <c:v>-4.6875</c:v>
                </c:pt>
                <c:pt idx="392">
                  <c:v>-4.6484375</c:v>
                </c:pt>
                <c:pt idx="393">
                  <c:v>-4.609375</c:v>
                </c:pt>
                <c:pt idx="394">
                  <c:v>-4.5703125</c:v>
                </c:pt>
                <c:pt idx="395">
                  <c:v>-4.53125</c:v>
                </c:pt>
                <c:pt idx="396">
                  <c:v>-4.4921875</c:v>
                </c:pt>
                <c:pt idx="397">
                  <c:v>-4.453125</c:v>
                </c:pt>
                <c:pt idx="398">
                  <c:v>-4.4140625</c:v>
                </c:pt>
                <c:pt idx="399">
                  <c:v>-4.375</c:v>
                </c:pt>
                <c:pt idx="400">
                  <c:v>-4.3359375</c:v>
                </c:pt>
                <c:pt idx="401">
                  <c:v>-4.296875</c:v>
                </c:pt>
                <c:pt idx="402">
                  <c:v>-4.2578125</c:v>
                </c:pt>
                <c:pt idx="403">
                  <c:v>-4.21875</c:v>
                </c:pt>
                <c:pt idx="404">
                  <c:v>-4.1796875</c:v>
                </c:pt>
                <c:pt idx="405">
                  <c:v>-4.140625</c:v>
                </c:pt>
                <c:pt idx="406">
                  <c:v>-4.1015625</c:v>
                </c:pt>
                <c:pt idx="407">
                  <c:v>-4.0625</c:v>
                </c:pt>
                <c:pt idx="408">
                  <c:v>-4.0234375</c:v>
                </c:pt>
                <c:pt idx="409">
                  <c:v>-3.984375</c:v>
                </c:pt>
                <c:pt idx="410">
                  <c:v>-3.9453125</c:v>
                </c:pt>
                <c:pt idx="411">
                  <c:v>-3.90625</c:v>
                </c:pt>
                <c:pt idx="412">
                  <c:v>-3.8671875</c:v>
                </c:pt>
                <c:pt idx="413">
                  <c:v>-3.828125</c:v>
                </c:pt>
                <c:pt idx="414">
                  <c:v>-3.7890625</c:v>
                </c:pt>
                <c:pt idx="415">
                  <c:v>-3.75</c:v>
                </c:pt>
                <c:pt idx="416">
                  <c:v>-3.7109375</c:v>
                </c:pt>
                <c:pt idx="417">
                  <c:v>-3.671875</c:v>
                </c:pt>
                <c:pt idx="418">
                  <c:v>-3.6328125</c:v>
                </c:pt>
                <c:pt idx="419">
                  <c:v>-3.59375</c:v>
                </c:pt>
                <c:pt idx="420">
                  <c:v>-3.5546875</c:v>
                </c:pt>
                <c:pt idx="421">
                  <c:v>-3.515625</c:v>
                </c:pt>
                <c:pt idx="422">
                  <c:v>-3.4765625</c:v>
                </c:pt>
                <c:pt idx="423">
                  <c:v>-3.4375</c:v>
                </c:pt>
                <c:pt idx="424">
                  <c:v>-3.3984375</c:v>
                </c:pt>
                <c:pt idx="425">
                  <c:v>-3.359375</c:v>
                </c:pt>
                <c:pt idx="426">
                  <c:v>-3.3203125</c:v>
                </c:pt>
                <c:pt idx="427">
                  <c:v>-3.28125</c:v>
                </c:pt>
                <c:pt idx="428">
                  <c:v>-3.2421875</c:v>
                </c:pt>
                <c:pt idx="429">
                  <c:v>-3.203125</c:v>
                </c:pt>
                <c:pt idx="430">
                  <c:v>-3.1640625</c:v>
                </c:pt>
                <c:pt idx="431">
                  <c:v>-3.125</c:v>
                </c:pt>
                <c:pt idx="432">
                  <c:v>-3.0859375</c:v>
                </c:pt>
                <c:pt idx="433">
                  <c:v>-3.046875</c:v>
                </c:pt>
                <c:pt idx="434">
                  <c:v>-3.0078125</c:v>
                </c:pt>
                <c:pt idx="435">
                  <c:v>-2.96875</c:v>
                </c:pt>
                <c:pt idx="436">
                  <c:v>-2.9296875</c:v>
                </c:pt>
                <c:pt idx="437">
                  <c:v>-2.890625</c:v>
                </c:pt>
                <c:pt idx="438">
                  <c:v>-2.8515625</c:v>
                </c:pt>
                <c:pt idx="439">
                  <c:v>-2.8125</c:v>
                </c:pt>
                <c:pt idx="440">
                  <c:v>-2.7734375</c:v>
                </c:pt>
                <c:pt idx="441">
                  <c:v>-2.734375</c:v>
                </c:pt>
                <c:pt idx="442">
                  <c:v>-2.6953125</c:v>
                </c:pt>
                <c:pt idx="443">
                  <c:v>-2.65625</c:v>
                </c:pt>
                <c:pt idx="444">
                  <c:v>-2.6171875</c:v>
                </c:pt>
                <c:pt idx="445">
                  <c:v>-2.578125</c:v>
                </c:pt>
                <c:pt idx="446">
                  <c:v>-2.5390625</c:v>
                </c:pt>
                <c:pt idx="447">
                  <c:v>-2.5</c:v>
                </c:pt>
                <c:pt idx="448">
                  <c:v>-2.4609375</c:v>
                </c:pt>
                <c:pt idx="449">
                  <c:v>-2.421875</c:v>
                </c:pt>
                <c:pt idx="450">
                  <c:v>-2.3828125</c:v>
                </c:pt>
                <c:pt idx="451">
                  <c:v>-2.34375</c:v>
                </c:pt>
                <c:pt idx="452">
                  <c:v>-2.3046875</c:v>
                </c:pt>
                <c:pt idx="453">
                  <c:v>-2.265625</c:v>
                </c:pt>
                <c:pt idx="454">
                  <c:v>-2.2265625</c:v>
                </c:pt>
                <c:pt idx="455">
                  <c:v>-2.1875</c:v>
                </c:pt>
                <c:pt idx="456">
                  <c:v>-2.1484375</c:v>
                </c:pt>
                <c:pt idx="457">
                  <c:v>-2.109375</c:v>
                </c:pt>
                <c:pt idx="458">
                  <c:v>-2.0703125</c:v>
                </c:pt>
                <c:pt idx="459">
                  <c:v>-2.03125</c:v>
                </c:pt>
                <c:pt idx="460">
                  <c:v>-1.9921875</c:v>
                </c:pt>
                <c:pt idx="461">
                  <c:v>-1.953125</c:v>
                </c:pt>
                <c:pt idx="462">
                  <c:v>-1.9140625</c:v>
                </c:pt>
                <c:pt idx="463">
                  <c:v>-1.875</c:v>
                </c:pt>
                <c:pt idx="464">
                  <c:v>-1.8359375</c:v>
                </c:pt>
                <c:pt idx="465">
                  <c:v>-1.796875</c:v>
                </c:pt>
                <c:pt idx="466">
                  <c:v>-1.7578125</c:v>
                </c:pt>
                <c:pt idx="467">
                  <c:v>-1.71875</c:v>
                </c:pt>
                <c:pt idx="468">
                  <c:v>-1.6796875</c:v>
                </c:pt>
                <c:pt idx="469">
                  <c:v>-1.640625</c:v>
                </c:pt>
                <c:pt idx="470">
                  <c:v>-1.6015625</c:v>
                </c:pt>
                <c:pt idx="471">
                  <c:v>-1.5625</c:v>
                </c:pt>
                <c:pt idx="472">
                  <c:v>-1.5234375</c:v>
                </c:pt>
                <c:pt idx="473">
                  <c:v>-1.484375</c:v>
                </c:pt>
                <c:pt idx="474">
                  <c:v>-1.4453125</c:v>
                </c:pt>
                <c:pt idx="475">
                  <c:v>-1.40625</c:v>
                </c:pt>
                <c:pt idx="476">
                  <c:v>-1.3671875</c:v>
                </c:pt>
                <c:pt idx="477">
                  <c:v>-1.328125</c:v>
                </c:pt>
                <c:pt idx="478">
                  <c:v>-1.2890625</c:v>
                </c:pt>
                <c:pt idx="479">
                  <c:v>-1.25</c:v>
                </c:pt>
                <c:pt idx="480">
                  <c:v>-1.2109375</c:v>
                </c:pt>
                <c:pt idx="481">
                  <c:v>-1.171875</c:v>
                </c:pt>
                <c:pt idx="482">
                  <c:v>-1.1328125</c:v>
                </c:pt>
                <c:pt idx="483">
                  <c:v>-1.09375</c:v>
                </c:pt>
                <c:pt idx="484">
                  <c:v>-1.0546875</c:v>
                </c:pt>
                <c:pt idx="485">
                  <c:v>-1.015625</c:v>
                </c:pt>
                <c:pt idx="486">
                  <c:v>-0.9765625</c:v>
                </c:pt>
                <c:pt idx="487">
                  <c:v>-0.9375</c:v>
                </c:pt>
                <c:pt idx="488">
                  <c:v>-0.8984375</c:v>
                </c:pt>
                <c:pt idx="489">
                  <c:v>-0.859375</c:v>
                </c:pt>
                <c:pt idx="490">
                  <c:v>-0.8203125</c:v>
                </c:pt>
                <c:pt idx="491">
                  <c:v>-0.78125</c:v>
                </c:pt>
                <c:pt idx="492">
                  <c:v>-0.7421875</c:v>
                </c:pt>
                <c:pt idx="493">
                  <c:v>-0.703125</c:v>
                </c:pt>
                <c:pt idx="494">
                  <c:v>-0.6640625</c:v>
                </c:pt>
                <c:pt idx="495">
                  <c:v>-0.625</c:v>
                </c:pt>
                <c:pt idx="496">
                  <c:v>-0.5859375</c:v>
                </c:pt>
                <c:pt idx="497">
                  <c:v>-0.546875</c:v>
                </c:pt>
                <c:pt idx="498">
                  <c:v>-0.5078125</c:v>
                </c:pt>
                <c:pt idx="499">
                  <c:v>-0.46875</c:v>
                </c:pt>
                <c:pt idx="500">
                  <c:v>-0.4296875</c:v>
                </c:pt>
                <c:pt idx="501">
                  <c:v>-0.390625</c:v>
                </c:pt>
                <c:pt idx="502">
                  <c:v>-0.3515625</c:v>
                </c:pt>
                <c:pt idx="503">
                  <c:v>-0.3125</c:v>
                </c:pt>
                <c:pt idx="504">
                  <c:v>-0.2734375</c:v>
                </c:pt>
                <c:pt idx="505">
                  <c:v>-0.234375</c:v>
                </c:pt>
                <c:pt idx="506">
                  <c:v>-0.1953125</c:v>
                </c:pt>
                <c:pt idx="507">
                  <c:v>-0.15625</c:v>
                </c:pt>
                <c:pt idx="508">
                  <c:v>-0.1171875</c:v>
                </c:pt>
                <c:pt idx="509">
                  <c:v>-7.8125E-2</c:v>
                </c:pt>
                <c:pt idx="510">
                  <c:v>-3.90625E-2</c:v>
                </c:pt>
                <c:pt idx="511">
                  <c:v>0</c:v>
                </c:pt>
                <c:pt idx="512">
                  <c:v>3.90625E-2</c:v>
                </c:pt>
                <c:pt idx="513">
                  <c:v>7.8125E-2</c:v>
                </c:pt>
                <c:pt idx="514">
                  <c:v>0.1171875</c:v>
                </c:pt>
                <c:pt idx="515">
                  <c:v>0.15625</c:v>
                </c:pt>
                <c:pt idx="516">
                  <c:v>0.1953125</c:v>
                </c:pt>
                <c:pt idx="517">
                  <c:v>0.234375</c:v>
                </c:pt>
                <c:pt idx="518">
                  <c:v>0.2734375</c:v>
                </c:pt>
                <c:pt idx="519">
                  <c:v>0.3125</c:v>
                </c:pt>
                <c:pt idx="520">
                  <c:v>0.3515625</c:v>
                </c:pt>
                <c:pt idx="521">
                  <c:v>0.390625</c:v>
                </c:pt>
                <c:pt idx="522">
                  <c:v>0.4296875</c:v>
                </c:pt>
                <c:pt idx="523">
                  <c:v>0.46875</c:v>
                </c:pt>
                <c:pt idx="524">
                  <c:v>0.5078125</c:v>
                </c:pt>
                <c:pt idx="525">
                  <c:v>0.546875</c:v>
                </c:pt>
                <c:pt idx="526">
                  <c:v>0.5859375</c:v>
                </c:pt>
                <c:pt idx="527">
                  <c:v>0.625</c:v>
                </c:pt>
                <c:pt idx="528">
                  <c:v>0.6640625</c:v>
                </c:pt>
                <c:pt idx="529">
                  <c:v>0.703125</c:v>
                </c:pt>
                <c:pt idx="530">
                  <c:v>0.7421875</c:v>
                </c:pt>
                <c:pt idx="531">
                  <c:v>0.78125</c:v>
                </c:pt>
                <c:pt idx="532">
                  <c:v>0.8203125</c:v>
                </c:pt>
                <c:pt idx="533">
                  <c:v>0.859375</c:v>
                </c:pt>
                <c:pt idx="534">
                  <c:v>0.8984375</c:v>
                </c:pt>
                <c:pt idx="535">
                  <c:v>0.9375</c:v>
                </c:pt>
                <c:pt idx="536">
                  <c:v>0.9765625</c:v>
                </c:pt>
                <c:pt idx="537">
                  <c:v>1.015625</c:v>
                </c:pt>
                <c:pt idx="538">
                  <c:v>1.0546875</c:v>
                </c:pt>
                <c:pt idx="539">
                  <c:v>1.09375</c:v>
                </c:pt>
                <c:pt idx="540">
                  <c:v>1.1328125</c:v>
                </c:pt>
                <c:pt idx="541">
                  <c:v>1.171875</c:v>
                </c:pt>
                <c:pt idx="542">
                  <c:v>1.2109375</c:v>
                </c:pt>
                <c:pt idx="543">
                  <c:v>1.25</c:v>
                </c:pt>
                <c:pt idx="544">
                  <c:v>1.2890625</c:v>
                </c:pt>
                <c:pt idx="545">
                  <c:v>1.328125</c:v>
                </c:pt>
                <c:pt idx="546">
                  <c:v>1.3671875</c:v>
                </c:pt>
                <c:pt idx="547">
                  <c:v>1.40625</c:v>
                </c:pt>
                <c:pt idx="548">
                  <c:v>1.4453125</c:v>
                </c:pt>
                <c:pt idx="549">
                  <c:v>1.484375</c:v>
                </c:pt>
                <c:pt idx="550">
                  <c:v>1.5234375</c:v>
                </c:pt>
                <c:pt idx="551">
                  <c:v>1.5625</c:v>
                </c:pt>
                <c:pt idx="552">
                  <c:v>1.6015625</c:v>
                </c:pt>
                <c:pt idx="553">
                  <c:v>1.640625</c:v>
                </c:pt>
                <c:pt idx="554">
                  <c:v>1.6796875</c:v>
                </c:pt>
                <c:pt idx="555">
                  <c:v>1.71875</c:v>
                </c:pt>
                <c:pt idx="556">
                  <c:v>1.7578125</c:v>
                </c:pt>
                <c:pt idx="557">
                  <c:v>1.796875</c:v>
                </c:pt>
                <c:pt idx="558">
                  <c:v>1.8359375</c:v>
                </c:pt>
                <c:pt idx="559">
                  <c:v>1.875</c:v>
                </c:pt>
                <c:pt idx="560">
                  <c:v>1.9140625</c:v>
                </c:pt>
                <c:pt idx="561">
                  <c:v>1.953125</c:v>
                </c:pt>
                <c:pt idx="562">
                  <c:v>1.9921875</c:v>
                </c:pt>
                <c:pt idx="563">
                  <c:v>2.03125</c:v>
                </c:pt>
                <c:pt idx="564">
                  <c:v>2.0703125</c:v>
                </c:pt>
                <c:pt idx="565">
                  <c:v>2.109375</c:v>
                </c:pt>
                <c:pt idx="566">
                  <c:v>2.1484375</c:v>
                </c:pt>
                <c:pt idx="567">
                  <c:v>2.1875</c:v>
                </c:pt>
                <c:pt idx="568">
                  <c:v>2.2265625</c:v>
                </c:pt>
                <c:pt idx="569">
                  <c:v>2.265625</c:v>
                </c:pt>
                <c:pt idx="570">
                  <c:v>2.3046875</c:v>
                </c:pt>
                <c:pt idx="571">
                  <c:v>2.34375</c:v>
                </c:pt>
                <c:pt idx="572">
                  <c:v>2.3828125</c:v>
                </c:pt>
                <c:pt idx="573">
                  <c:v>2.421875</c:v>
                </c:pt>
                <c:pt idx="574">
                  <c:v>2.4609375</c:v>
                </c:pt>
                <c:pt idx="575">
                  <c:v>2.5</c:v>
                </c:pt>
                <c:pt idx="576">
                  <c:v>2.5390625</c:v>
                </c:pt>
                <c:pt idx="577">
                  <c:v>2.578125</c:v>
                </c:pt>
                <c:pt idx="578">
                  <c:v>2.6171875</c:v>
                </c:pt>
                <c:pt idx="579">
                  <c:v>2.65625</c:v>
                </c:pt>
                <c:pt idx="580">
                  <c:v>2.6953125</c:v>
                </c:pt>
                <c:pt idx="581">
                  <c:v>2.734375</c:v>
                </c:pt>
                <c:pt idx="582">
                  <c:v>2.7734375</c:v>
                </c:pt>
                <c:pt idx="583">
                  <c:v>2.8125</c:v>
                </c:pt>
                <c:pt idx="584">
                  <c:v>2.8515625</c:v>
                </c:pt>
                <c:pt idx="585">
                  <c:v>2.890625</c:v>
                </c:pt>
                <c:pt idx="586">
                  <c:v>2.9296875</c:v>
                </c:pt>
                <c:pt idx="587">
                  <c:v>2.96875</c:v>
                </c:pt>
                <c:pt idx="588">
                  <c:v>3.0078125</c:v>
                </c:pt>
                <c:pt idx="589">
                  <c:v>3.046875</c:v>
                </c:pt>
                <c:pt idx="590">
                  <c:v>3.0859375</c:v>
                </c:pt>
                <c:pt idx="591">
                  <c:v>3.125</c:v>
                </c:pt>
                <c:pt idx="592">
                  <c:v>3.1640625</c:v>
                </c:pt>
                <c:pt idx="593">
                  <c:v>3.203125</c:v>
                </c:pt>
                <c:pt idx="594">
                  <c:v>3.2421875</c:v>
                </c:pt>
                <c:pt idx="595">
                  <c:v>3.28125</c:v>
                </c:pt>
                <c:pt idx="596">
                  <c:v>3.3203125</c:v>
                </c:pt>
                <c:pt idx="597">
                  <c:v>3.359375</c:v>
                </c:pt>
                <c:pt idx="598">
                  <c:v>3.3984375</c:v>
                </c:pt>
                <c:pt idx="599">
                  <c:v>3.4375</c:v>
                </c:pt>
                <c:pt idx="600">
                  <c:v>3.4765625</c:v>
                </c:pt>
                <c:pt idx="601">
                  <c:v>3.515625</c:v>
                </c:pt>
                <c:pt idx="602">
                  <c:v>3.5546875</c:v>
                </c:pt>
                <c:pt idx="603">
                  <c:v>3.59375</c:v>
                </c:pt>
                <c:pt idx="604">
                  <c:v>3.6328125</c:v>
                </c:pt>
                <c:pt idx="605">
                  <c:v>3.671875</c:v>
                </c:pt>
                <c:pt idx="606">
                  <c:v>3.7109375</c:v>
                </c:pt>
                <c:pt idx="607">
                  <c:v>3.75</c:v>
                </c:pt>
                <c:pt idx="608">
                  <c:v>3.7890625</c:v>
                </c:pt>
                <c:pt idx="609">
                  <c:v>3.828125</c:v>
                </c:pt>
                <c:pt idx="610">
                  <c:v>3.8671875</c:v>
                </c:pt>
                <c:pt idx="611">
                  <c:v>3.90625</c:v>
                </c:pt>
                <c:pt idx="612">
                  <c:v>3.9453125</c:v>
                </c:pt>
                <c:pt idx="613">
                  <c:v>3.984375</c:v>
                </c:pt>
                <c:pt idx="614">
                  <c:v>4.0234375</c:v>
                </c:pt>
                <c:pt idx="615">
                  <c:v>4.0625</c:v>
                </c:pt>
                <c:pt idx="616">
                  <c:v>4.1015625</c:v>
                </c:pt>
                <c:pt idx="617">
                  <c:v>4.140625</c:v>
                </c:pt>
                <c:pt idx="618">
                  <c:v>4.1796875</c:v>
                </c:pt>
                <c:pt idx="619">
                  <c:v>4.21875</c:v>
                </c:pt>
                <c:pt idx="620">
                  <c:v>4.2578125</c:v>
                </c:pt>
                <c:pt idx="621">
                  <c:v>4.296875</c:v>
                </c:pt>
                <c:pt idx="622">
                  <c:v>4.3359375</c:v>
                </c:pt>
                <c:pt idx="623">
                  <c:v>4.375</c:v>
                </c:pt>
                <c:pt idx="624">
                  <c:v>4.4140625</c:v>
                </c:pt>
                <c:pt idx="625">
                  <c:v>4.453125</c:v>
                </c:pt>
                <c:pt idx="626">
                  <c:v>4.4921875</c:v>
                </c:pt>
                <c:pt idx="627">
                  <c:v>4.53125</c:v>
                </c:pt>
                <c:pt idx="628">
                  <c:v>4.5703125</c:v>
                </c:pt>
                <c:pt idx="629">
                  <c:v>4.609375</c:v>
                </c:pt>
                <c:pt idx="630">
                  <c:v>4.6484375</c:v>
                </c:pt>
                <c:pt idx="631">
                  <c:v>4.6875</c:v>
                </c:pt>
                <c:pt idx="632">
                  <c:v>4.7265625</c:v>
                </c:pt>
                <c:pt idx="633">
                  <c:v>4.765625</c:v>
                </c:pt>
                <c:pt idx="634">
                  <c:v>4.8046875</c:v>
                </c:pt>
                <c:pt idx="635">
                  <c:v>4.84375</c:v>
                </c:pt>
                <c:pt idx="636">
                  <c:v>4.8828125</c:v>
                </c:pt>
                <c:pt idx="637">
                  <c:v>4.921875</c:v>
                </c:pt>
                <c:pt idx="638">
                  <c:v>4.9609375</c:v>
                </c:pt>
                <c:pt idx="639">
                  <c:v>5</c:v>
                </c:pt>
                <c:pt idx="640">
                  <c:v>5.0390625</c:v>
                </c:pt>
                <c:pt idx="641">
                  <c:v>5.078125</c:v>
                </c:pt>
                <c:pt idx="642">
                  <c:v>5.1171875</c:v>
                </c:pt>
                <c:pt idx="643">
                  <c:v>5.15625</c:v>
                </c:pt>
                <c:pt idx="644">
                  <c:v>5.1953125</c:v>
                </c:pt>
                <c:pt idx="645">
                  <c:v>5.234375</c:v>
                </c:pt>
                <c:pt idx="646">
                  <c:v>5.2734375</c:v>
                </c:pt>
                <c:pt idx="647">
                  <c:v>5.3125</c:v>
                </c:pt>
                <c:pt idx="648">
                  <c:v>5.3515625</c:v>
                </c:pt>
                <c:pt idx="649">
                  <c:v>5.390625</c:v>
                </c:pt>
                <c:pt idx="650">
                  <c:v>5.4296875</c:v>
                </c:pt>
                <c:pt idx="651">
                  <c:v>5.46875</c:v>
                </c:pt>
                <c:pt idx="652">
                  <c:v>5.5078125</c:v>
                </c:pt>
                <c:pt idx="653">
                  <c:v>5.546875</c:v>
                </c:pt>
                <c:pt idx="654">
                  <c:v>5.5859375</c:v>
                </c:pt>
                <c:pt idx="655">
                  <c:v>5.625</c:v>
                </c:pt>
                <c:pt idx="656">
                  <c:v>5.6640625</c:v>
                </c:pt>
                <c:pt idx="657">
                  <c:v>5.703125</c:v>
                </c:pt>
                <c:pt idx="658">
                  <c:v>5.7421875</c:v>
                </c:pt>
                <c:pt idx="659">
                  <c:v>5.78125</c:v>
                </c:pt>
                <c:pt idx="660">
                  <c:v>5.8203125</c:v>
                </c:pt>
                <c:pt idx="661">
                  <c:v>5.859375</c:v>
                </c:pt>
                <c:pt idx="662">
                  <c:v>5.8984375</c:v>
                </c:pt>
                <c:pt idx="663">
                  <c:v>5.9375</c:v>
                </c:pt>
                <c:pt idx="664">
                  <c:v>5.9765625</c:v>
                </c:pt>
                <c:pt idx="665">
                  <c:v>6.015625</c:v>
                </c:pt>
                <c:pt idx="666">
                  <c:v>6.0546875</c:v>
                </c:pt>
                <c:pt idx="667">
                  <c:v>6.09375</c:v>
                </c:pt>
                <c:pt idx="668">
                  <c:v>6.1328125</c:v>
                </c:pt>
                <c:pt idx="669">
                  <c:v>6.171875</c:v>
                </c:pt>
                <c:pt idx="670">
                  <c:v>6.2109375</c:v>
                </c:pt>
                <c:pt idx="671">
                  <c:v>6.25</c:v>
                </c:pt>
                <c:pt idx="672">
                  <c:v>6.2890625</c:v>
                </c:pt>
                <c:pt idx="673">
                  <c:v>6.328125</c:v>
                </c:pt>
                <c:pt idx="674">
                  <c:v>6.3671875</c:v>
                </c:pt>
                <c:pt idx="675">
                  <c:v>6.40625</c:v>
                </c:pt>
                <c:pt idx="676">
                  <c:v>6.4453125</c:v>
                </c:pt>
                <c:pt idx="677">
                  <c:v>6.484375</c:v>
                </c:pt>
                <c:pt idx="678">
                  <c:v>6.5234375</c:v>
                </c:pt>
                <c:pt idx="679">
                  <c:v>6.5625</c:v>
                </c:pt>
                <c:pt idx="680">
                  <c:v>6.6015625</c:v>
                </c:pt>
                <c:pt idx="681">
                  <c:v>6.640625</c:v>
                </c:pt>
                <c:pt idx="682">
                  <c:v>6.6796875</c:v>
                </c:pt>
                <c:pt idx="683">
                  <c:v>6.71875</c:v>
                </c:pt>
                <c:pt idx="684">
                  <c:v>6.7578125</c:v>
                </c:pt>
                <c:pt idx="685">
                  <c:v>6.796875</c:v>
                </c:pt>
                <c:pt idx="686">
                  <c:v>6.8359375</c:v>
                </c:pt>
                <c:pt idx="687">
                  <c:v>6.875</c:v>
                </c:pt>
                <c:pt idx="688">
                  <c:v>6.9140625</c:v>
                </c:pt>
                <c:pt idx="689">
                  <c:v>6.953125</c:v>
                </c:pt>
                <c:pt idx="690">
                  <c:v>6.9921875</c:v>
                </c:pt>
                <c:pt idx="691">
                  <c:v>7.03125</c:v>
                </c:pt>
                <c:pt idx="692">
                  <c:v>7.0703125</c:v>
                </c:pt>
                <c:pt idx="693">
                  <c:v>7.109375</c:v>
                </c:pt>
                <c:pt idx="694">
                  <c:v>7.1484375</c:v>
                </c:pt>
                <c:pt idx="695">
                  <c:v>7.1875</c:v>
                </c:pt>
                <c:pt idx="696">
                  <c:v>7.2265625</c:v>
                </c:pt>
                <c:pt idx="697">
                  <c:v>7.265625</c:v>
                </c:pt>
                <c:pt idx="698">
                  <c:v>7.3046875</c:v>
                </c:pt>
                <c:pt idx="699">
                  <c:v>7.34375</c:v>
                </c:pt>
                <c:pt idx="700">
                  <c:v>7.3828125</c:v>
                </c:pt>
                <c:pt idx="701">
                  <c:v>7.421875</c:v>
                </c:pt>
                <c:pt idx="702">
                  <c:v>7.4609375</c:v>
                </c:pt>
                <c:pt idx="703">
                  <c:v>7.5</c:v>
                </c:pt>
                <c:pt idx="704">
                  <c:v>7.5390625</c:v>
                </c:pt>
                <c:pt idx="705">
                  <c:v>7.578125</c:v>
                </c:pt>
                <c:pt idx="706">
                  <c:v>7.6171875</c:v>
                </c:pt>
                <c:pt idx="707">
                  <c:v>7.65625</c:v>
                </c:pt>
                <c:pt idx="708">
                  <c:v>7.6953125</c:v>
                </c:pt>
                <c:pt idx="709">
                  <c:v>7.734375</c:v>
                </c:pt>
                <c:pt idx="710">
                  <c:v>7.7734375</c:v>
                </c:pt>
                <c:pt idx="711">
                  <c:v>7.8125</c:v>
                </c:pt>
                <c:pt idx="712">
                  <c:v>7.8515625</c:v>
                </c:pt>
                <c:pt idx="713">
                  <c:v>7.890625</c:v>
                </c:pt>
                <c:pt idx="714">
                  <c:v>7.9296875</c:v>
                </c:pt>
                <c:pt idx="715">
                  <c:v>7.96875</c:v>
                </c:pt>
                <c:pt idx="716">
                  <c:v>8.0078125</c:v>
                </c:pt>
                <c:pt idx="717">
                  <c:v>8.046875</c:v>
                </c:pt>
                <c:pt idx="718">
                  <c:v>8.0859375</c:v>
                </c:pt>
                <c:pt idx="719">
                  <c:v>8.125</c:v>
                </c:pt>
                <c:pt idx="720">
                  <c:v>8.1640625</c:v>
                </c:pt>
                <c:pt idx="721">
                  <c:v>8.203125</c:v>
                </c:pt>
                <c:pt idx="722">
                  <c:v>8.2421875</c:v>
                </c:pt>
                <c:pt idx="723">
                  <c:v>8.28125</c:v>
                </c:pt>
                <c:pt idx="724">
                  <c:v>8.3203125</c:v>
                </c:pt>
                <c:pt idx="725">
                  <c:v>8.359375</c:v>
                </c:pt>
                <c:pt idx="726">
                  <c:v>8.3984375</c:v>
                </c:pt>
                <c:pt idx="727">
                  <c:v>8.4375</c:v>
                </c:pt>
                <c:pt idx="728">
                  <c:v>8.4765625</c:v>
                </c:pt>
                <c:pt idx="729">
                  <c:v>8.515625</c:v>
                </c:pt>
                <c:pt idx="730">
                  <c:v>8.5546875</c:v>
                </c:pt>
                <c:pt idx="731">
                  <c:v>8.59375</c:v>
                </c:pt>
                <c:pt idx="732">
                  <c:v>8.6328125</c:v>
                </c:pt>
                <c:pt idx="733">
                  <c:v>8.671875</c:v>
                </c:pt>
                <c:pt idx="734">
                  <c:v>8.7109375</c:v>
                </c:pt>
                <c:pt idx="735">
                  <c:v>8.75</c:v>
                </c:pt>
                <c:pt idx="736">
                  <c:v>8.7890625</c:v>
                </c:pt>
                <c:pt idx="737">
                  <c:v>8.828125</c:v>
                </c:pt>
                <c:pt idx="738">
                  <c:v>8.8671875</c:v>
                </c:pt>
                <c:pt idx="739">
                  <c:v>8.90625</c:v>
                </c:pt>
                <c:pt idx="740">
                  <c:v>8.9453125</c:v>
                </c:pt>
                <c:pt idx="741">
                  <c:v>8.984375</c:v>
                </c:pt>
                <c:pt idx="742">
                  <c:v>9.0234375</c:v>
                </c:pt>
                <c:pt idx="743">
                  <c:v>9.0625</c:v>
                </c:pt>
                <c:pt idx="744">
                  <c:v>9.1015625</c:v>
                </c:pt>
                <c:pt idx="745">
                  <c:v>9.140625</c:v>
                </c:pt>
                <c:pt idx="746">
                  <c:v>9.1796875</c:v>
                </c:pt>
                <c:pt idx="747">
                  <c:v>9.21875</c:v>
                </c:pt>
                <c:pt idx="748">
                  <c:v>9.2578125</c:v>
                </c:pt>
                <c:pt idx="749">
                  <c:v>9.296875</c:v>
                </c:pt>
                <c:pt idx="750">
                  <c:v>9.3359375</c:v>
                </c:pt>
                <c:pt idx="751">
                  <c:v>9.375</c:v>
                </c:pt>
                <c:pt idx="752">
                  <c:v>9.4140625</c:v>
                </c:pt>
                <c:pt idx="753">
                  <c:v>9.453125</c:v>
                </c:pt>
                <c:pt idx="754">
                  <c:v>9.4921875</c:v>
                </c:pt>
                <c:pt idx="755">
                  <c:v>9.53125</c:v>
                </c:pt>
                <c:pt idx="756">
                  <c:v>9.5703125</c:v>
                </c:pt>
                <c:pt idx="757">
                  <c:v>9.609375</c:v>
                </c:pt>
                <c:pt idx="758">
                  <c:v>9.6484375</c:v>
                </c:pt>
                <c:pt idx="759">
                  <c:v>9.6875</c:v>
                </c:pt>
                <c:pt idx="760">
                  <c:v>9.7265625</c:v>
                </c:pt>
                <c:pt idx="761">
                  <c:v>9.765625</c:v>
                </c:pt>
                <c:pt idx="762">
                  <c:v>9.8046875</c:v>
                </c:pt>
                <c:pt idx="763">
                  <c:v>9.84375</c:v>
                </c:pt>
                <c:pt idx="764">
                  <c:v>9.8828125</c:v>
                </c:pt>
                <c:pt idx="765">
                  <c:v>9.921875</c:v>
                </c:pt>
                <c:pt idx="766">
                  <c:v>9.9609375</c:v>
                </c:pt>
                <c:pt idx="767">
                  <c:v>10</c:v>
                </c:pt>
                <c:pt idx="768">
                  <c:v>10.0390625</c:v>
                </c:pt>
                <c:pt idx="769">
                  <c:v>10.078125</c:v>
                </c:pt>
                <c:pt idx="770">
                  <c:v>10.1171875</c:v>
                </c:pt>
                <c:pt idx="771">
                  <c:v>10.15625</c:v>
                </c:pt>
                <c:pt idx="772">
                  <c:v>10.1953125</c:v>
                </c:pt>
                <c:pt idx="773">
                  <c:v>10.234375</c:v>
                </c:pt>
                <c:pt idx="774">
                  <c:v>10.2734375</c:v>
                </c:pt>
                <c:pt idx="775">
                  <c:v>10.3125</c:v>
                </c:pt>
                <c:pt idx="776">
                  <c:v>10.3515625</c:v>
                </c:pt>
                <c:pt idx="777">
                  <c:v>10.390625</c:v>
                </c:pt>
                <c:pt idx="778">
                  <c:v>10.4296875</c:v>
                </c:pt>
                <c:pt idx="779">
                  <c:v>10.46875</c:v>
                </c:pt>
                <c:pt idx="780">
                  <c:v>10.5078125</c:v>
                </c:pt>
                <c:pt idx="781">
                  <c:v>10.546875</c:v>
                </c:pt>
                <c:pt idx="782">
                  <c:v>10.5859375</c:v>
                </c:pt>
                <c:pt idx="783">
                  <c:v>10.625</c:v>
                </c:pt>
                <c:pt idx="784">
                  <c:v>10.6640625</c:v>
                </c:pt>
                <c:pt idx="785">
                  <c:v>10.703125</c:v>
                </c:pt>
                <c:pt idx="786">
                  <c:v>10.7421875</c:v>
                </c:pt>
                <c:pt idx="787">
                  <c:v>10.78125</c:v>
                </c:pt>
                <c:pt idx="788">
                  <c:v>10.8203125</c:v>
                </c:pt>
                <c:pt idx="789">
                  <c:v>10.859375</c:v>
                </c:pt>
                <c:pt idx="790">
                  <c:v>10.8984375</c:v>
                </c:pt>
                <c:pt idx="791">
                  <c:v>10.9375</c:v>
                </c:pt>
                <c:pt idx="792">
                  <c:v>10.9765625</c:v>
                </c:pt>
                <c:pt idx="793">
                  <c:v>11.015625</c:v>
                </c:pt>
                <c:pt idx="794">
                  <c:v>11.0546875</c:v>
                </c:pt>
                <c:pt idx="795">
                  <c:v>11.09375</c:v>
                </c:pt>
                <c:pt idx="796">
                  <c:v>11.1328125</c:v>
                </c:pt>
                <c:pt idx="797">
                  <c:v>11.171875</c:v>
                </c:pt>
                <c:pt idx="798">
                  <c:v>11.2109375</c:v>
                </c:pt>
                <c:pt idx="799">
                  <c:v>11.25</c:v>
                </c:pt>
                <c:pt idx="800">
                  <c:v>11.2890625</c:v>
                </c:pt>
                <c:pt idx="801">
                  <c:v>11.328125</c:v>
                </c:pt>
                <c:pt idx="802">
                  <c:v>11.3671875</c:v>
                </c:pt>
                <c:pt idx="803">
                  <c:v>11.40625</c:v>
                </c:pt>
                <c:pt idx="804">
                  <c:v>11.4453125</c:v>
                </c:pt>
                <c:pt idx="805">
                  <c:v>11.484375</c:v>
                </c:pt>
                <c:pt idx="806">
                  <c:v>11.5234375</c:v>
                </c:pt>
                <c:pt idx="807">
                  <c:v>11.5625</c:v>
                </c:pt>
                <c:pt idx="808">
                  <c:v>11.6015625</c:v>
                </c:pt>
                <c:pt idx="809">
                  <c:v>11.640625</c:v>
                </c:pt>
                <c:pt idx="810">
                  <c:v>11.6796875</c:v>
                </c:pt>
                <c:pt idx="811">
                  <c:v>11.71875</c:v>
                </c:pt>
                <c:pt idx="812">
                  <c:v>11.7578125</c:v>
                </c:pt>
                <c:pt idx="813">
                  <c:v>11.796875</c:v>
                </c:pt>
                <c:pt idx="814">
                  <c:v>11.8359375</c:v>
                </c:pt>
                <c:pt idx="815">
                  <c:v>11.875</c:v>
                </c:pt>
                <c:pt idx="816">
                  <c:v>11.9140625</c:v>
                </c:pt>
                <c:pt idx="817">
                  <c:v>11.953125</c:v>
                </c:pt>
                <c:pt idx="818">
                  <c:v>11.9921875</c:v>
                </c:pt>
                <c:pt idx="819">
                  <c:v>12.03125</c:v>
                </c:pt>
                <c:pt idx="820">
                  <c:v>12.0703125</c:v>
                </c:pt>
                <c:pt idx="821">
                  <c:v>12.109375</c:v>
                </c:pt>
                <c:pt idx="822">
                  <c:v>12.1484375</c:v>
                </c:pt>
                <c:pt idx="823">
                  <c:v>12.1875</c:v>
                </c:pt>
                <c:pt idx="824">
                  <c:v>12.2265625</c:v>
                </c:pt>
                <c:pt idx="825">
                  <c:v>12.265625</c:v>
                </c:pt>
                <c:pt idx="826">
                  <c:v>12.3046875</c:v>
                </c:pt>
                <c:pt idx="827">
                  <c:v>12.34375</c:v>
                </c:pt>
                <c:pt idx="828">
                  <c:v>12.3828125</c:v>
                </c:pt>
                <c:pt idx="829">
                  <c:v>12.421875</c:v>
                </c:pt>
                <c:pt idx="830">
                  <c:v>12.4609375</c:v>
                </c:pt>
                <c:pt idx="831">
                  <c:v>12.5</c:v>
                </c:pt>
                <c:pt idx="832">
                  <c:v>12.5390625</c:v>
                </c:pt>
                <c:pt idx="833">
                  <c:v>12.578125</c:v>
                </c:pt>
                <c:pt idx="834">
                  <c:v>12.6171875</c:v>
                </c:pt>
                <c:pt idx="835">
                  <c:v>12.65625</c:v>
                </c:pt>
                <c:pt idx="836">
                  <c:v>12.6953125</c:v>
                </c:pt>
                <c:pt idx="837">
                  <c:v>12.734375</c:v>
                </c:pt>
                <c:pt idx="838">
                  <c:v>12.7734375</c:v>
                </c:pt>
                <c:pt idx="839">
                  <c:v>12.8125</c:v>
                </c:pt>
                <c:pt idx="840">
                  <c:v>12.8515625</c:v>
                </c:pt>
                <c:pt idx="841">
                  <c:v>12.890625</c:v>
                </c:pt>
                <c:pt idx="842">
                  <c:v>12.9296875</c:v>
                </c:pt>
                <c:pt idx="843">
                  <c:v>12.96875</c:v>
                </c:pt>
                <c:pt idx="844">
                  <c:v>13.0078125</c:v>
                </c:pt>
                <c:pt idx="845">
                  <c:v>13.046875</c:v>
                </c:pt>
                <c:pt idx="846">
                  <c:v>13.0859375</c:v>
                </c:pt>
                <c:pt idx="847">
                  <c:v>13.125</c:v>
                </c:pt>
                <c:pt idx="848">
                  <c:v>13.1640625</c:v>
                </c:pt>
                <c:pt idx="849">
                  <c:v>13.203125</c:v>
                </c:pt>
                <c:pt idx="850">
                  <c:v>13.2421875</c:v>
                </c:pt>
                <c:pt idx="851">
                  <c:v>13.28125</c:v>
                </c:pt>
                <c:pt idx="852">
                  <c:v>13.3203125</c:v>
                </c:pt>
                <c:pt idx="853">
                  <c:v>13.359375</c:v>
                </c:pt>
                <c:pt idx="854">
                  <c:v>13.3984375</c:v>
                </c:pt>
                <c:pt idx="855">
                  <c:v>13.4375</c:v>
                </c:pt>
                <c:pt idx="856">
                  <c:v>13.4765625</c:v>
                </c:pt>
                <c:pt idx="857">
                  <c:v>13.515625</c:v>
                </c:pt>
                <c:pt idx="858">
                  <c:v>13.5546875</c:v>
                </c:pt>
                <c:pt idx="859">
                  <c:v>13.59375</c:v>
                </c:pt>
                <c:pt idx="860">
                  <c:v>13.6328125</c:v>
                </c:pt>
                <c:pt idx="861">
                  <c:v>13.671875</c:v>
                </c:pt>
                <c:pt idx="862">
                  <c:v>13.7109375</c:v>
                </c:pt>
                <c:pt idx="863">
                  <c:v>13.75</c:v>
                </c:pt>
                <c:pt idx="864">
                  <c:v>13.7890625</c:v>
                </c:pt>
                <c:pt idx="865">
                  <c:v>13.828125</c:v>
                </c:pt>
                <c:pt idx="866">
                  <c:v>13.8671875</c:v>
                </c:pt>
                <c:pt idx="867">
                  <c:v>13.90625</c:v>
                </c:pt>
                <c:pt idx="868">
                  <c:v>13.9453125</c:v>
                </c:pt>
                <c:pt idx="869">
                  <c:v>13.984375</c:v>
                </c:pt>
                <c:pt idx="870">
                  <c:v>14.0234375</c:v>
                </c:pt>
                <c:pt idx="871">
                  <c:v>14.0625</c:v>
                </c:pt>
                <c:pt idx="872">
                  <c:v>14.1015625</c:v>
                </c:pt>
                <c:pt idx="873">
                  <c:v>14.140625</c:v>
                </c:pt>
                <c:pt idx="874">
                  <c:v>14.1796875</c:v>
                </c:pt>
                <c:pt idx="875">
                  <c:v>14.21875</c:v>
                </c:pt>
                <c:pt idx="876">
                  <c:v>14.2578125</c:v>
                </c:pt>
                <c:pt idx="877">
                  <c:v>14.296875</c:v>
                </c:pt>
                <c:pt idx="878">
                  <c:v>14.3359375</c:v>
                </c:pt>
                <c:pt idx="879">
                  <c:v>14.375</c:v>
                </c:pt>
                <c:pt idx="880">
                  <c:v>14.4140625</c:v>
                </c:pt>
                <c:pt idx="881">
                  <c:v>14.453125</c:v>
                </c:pt>
                <c:pt idx="882">
                  <c:v>14.4921875</c:v>
                </c:pt>
                <c:pt idx="883">
                  <c:v>14.53125</c:v>
                </c:pt>
                <c:pt idx="884">
                  <c:v>14.5703125</c:v>
                </c:pt>
                <c:pt idx="885">
                  <c:v>14.609375</c:v>
                </c:pt>
                <c:pt idx="886">
                  <c:v>14.6484375</c:v>
                </c:pt>
                <c:pt idx="887">
                  <c:v>14.6875</c:v>
                </c:pt>
                <c:pt idx="888">
                  <c:v>14.7265625</c:v>
                </c:pt>
                <c:pt idx="889">
                  <c:v>14.765625</c:v>
                </c:pt>
                <c:pt idx="890">
                  <c:v>14.8046875</c:v>
                </c:pt>
                <c:pt idx="891">
                  <c:v>14.84375</c:v>
                </c:pt>
                <c:pt idx="892">
                  <c:v>14.8828125</c:v>
                </c:pt>
                <c:pt idx="893">
                  <c:v>14.921875</c:v>
                </c:pt>
                <c:pt idx="894">
                  <c:v>14.9609375</c:v>
                </c:pt>
                <c:pt idx="895">
                  <c:v>15</c:v>
                </c:pt>
                <c:pt idx="896">
                  <c:v>15.0390625</c:v>
                </c:pt>
                <c:pt idx="897">
                  <c:v>15.078125</c:v>
                </c:pt>
                <c:pt idx="898">
                  <c:v>15.1171875</c:v>
                </c:pt>
                <c:pt idx="899">
                  <c:v>15.15625</c:v>
                </c:pt>
                <c:pt idx="900">
                  <c:v>15.1953125</c:v>
                </c:pt>
                <c:pt idx="901">
                  <c:v>15.234375</c:v>
                </c:pt>
                <c:pt idx="902">
                  <c:v>15.2734375</c:v>
                </c:pt>
                <c:pt idx="903">
                  <c:v>15.3125</c:v>
                </c:pt>
                <c:pt idx="904">
                  <c:v>15.3515625</c:v>
                </c:pt>
                <c:pt idx="905">
                  <c:v>15.390625</c:v>
                </c:pt>
                <c:pt idx="906">
                  <c:v>15.4296875</c:v>
                </c:pt>
                <c:pt idx="907">
                  <c:v>15.46875</c:v>
                </c:pt>
                <c:pt idx="908">
                  <c:v>15.5078125</c:v>
                </c:pt>
                <c:pt idx="909">
                  <c:v>15.546875</c:v>
                </c:pt>
                <c:pt idx="910">
                  <c:v>15.5859375</c:v>
                </c:pt>
                <c:pt idx="911">
                  <c:v>15.625</c:v>
                </c:pt>
                <c:pt idx="912">
                  <c:v>15.6640625</c:v>
                </c:pt>
                <c:pt idx="913">
                  <c:v>15.703125</c:v>
                </c:pt>
                <c:pt idx="914">
                  <c:v>15.7421875</c:v>
                </c:pt>
                <c:pt idx="915">
                  <c:v>15.78125</c:v>
                </c:pt>
                <c:pt idx="916">
                  <c:v>15.8203125</c:v>
                </c:pt>
                <c:pt idx="917">
                  <c:v>15.859375</c:v>
                </c:pt>
                <c:pt idx="918">
                  <c:v>15.8984375</c:v>
                </c:pt>
                <c:pt idx="919">
                  <c:v>15.9375</c:v>
                </c:pt>
                <c:pt idx="920">
                  <c:v>15.9765625</c:v>
                </c:pt>
                <c:pt idx="921">
                  <c:v>16.015625</c:v>
                </c:pt>
                <c:pt idx="922">
                  <c:v>16.0546875</c:v>
                </c:pt>
                <c:pt idx="923">
                  <c:v>16.09375</c:v>
                </c:pt>
                <c:pt idx="924">
                  <c:v>16.1328125</c:v>
                </c:pt>
                <c:pt idx="925">
                  <c:v>16.171875</c:v>
                </c:pt>
                <c:pt idx="926">
                  <c:v>16.2109375</c:v>
                </c:pt>
                <c:pt idx="927">
                  <c:v>16.25</c:v>
                </c:pt>
                <c:pt idx="928">
                  <c:v>16.2890625</c:v>
                </c:pt>
                <c:pt idx="929">
                  <c:v>16.328125</c:v>
                </c:pt>
                <c:pt idx="930">
                  <c:v>16.3671875</c:v>
                </c:pt>
                <c:pt idx="931">
                  <c:v>16.40625</c:v>
                </c:pt>
                <c:pt idx="932">
                  <c:v>16.4453125</c:v>
                </c:pt>
                <c:pt idx="933">
                  <c:v>16.484375</c:v>
                </c:pt>
                <c:pt idx="934">
                  <c:v>16.5234375</c:v>
                </c:pt>
                <c:pt idx="935">
                  <c:v>16.5625</c:v>
                </c:pt>
                <c:pt idx="936">
                  <c:v>16.6015625</c:v>
                </c:pt>
                <c:pt idx="937">
                  <c:v>16.640625</c:v>
                </c:pt>
                <c:pt idx="938">
                  <c:v>16.6796875</c:v>
                </c:pt>
                <c:pt idx="939">
                  <c:v>16.71875</c:v>
                </c:pt>
                <c:pt idx="940">
                  <c:v>16.7578125</c:v>
                </c:pt>
                <c:pt idx="941">
                  <c:v>16.796875</c:v>
                </c:pt>
                <c:pt idx="942">
                  <c:v>16.8359375</c:v>
                </c:pt>
                <c:pt idx="943">
                  <c:v>16.875</c:v>
                </c:pt>
                <c:pt idx="944">
                  <c:v>16.9140625</c:v>
                </c:pt>
                <c:pt idx="945">
                  <c:v>16.953125</c:v>
                </c:pt>
                <c:pt idx="946">
                  <c:v>16.9921875</c:v>
                </c:pt>
                <c:pt idx="947">
                  <c:v>17.03125</c:v>
                </c:pt>
                <c:pt idx="948">
                  <c:v>17.0703125</c:v>
                </c:pt>
                <c:pt idx="949">
                  <c:v>17.109375</c:v>
                </c:pt>
                <c:pt idx="950">
                  <c:v>17.1484375</c:v>
                </c:pt>
                <c:pt idx="951">
                  <c:v>17.1875</c:v>
                </c:pt>
                <c:pt idx="952">
                  <c:v>17.2265625</c:v>
                </c:pt>
                <c:pt idx="953">
                  <c:v>17.265625</c:v>
                </c:pt>
                <c:pt idx="954">
                  <c:v>17.3046875</c:v>
                </c:pt>
                <c:pt idx="955">
                  <c:v>17.34375</c:v>
                </c:pt>
                <c:pt idx="956">
                  <c:v>17.3828125</c:v>
                </c:pt>
                <c:pt idx="957">
                  <c:v>17.421875</c:v>
                </c:pt>
                <c:pt idx="958">
                  <c:v>17.4609375</c:v>
                </c:pt>
                <c:pt idx="959">
                  <c:v>17.5</c:v>
                </c:pt>
                <c:pt idx="960">
                  <c:v>17.5390625</c:v>
                </c:pt>
                <c:pt idx="961">
                  <c:v>17.578125</c:v>
                </c:pt>
                <c:pt idx="962">
                  <c:v>17.6171875</c:v>
                </c:pt>
                <c:pt idx="963">
                  <c:v>17.65625</c:v>
                </c:pt>
                <c:pt idx="964">
                  <c:v>17.6953125</c:v>
                </c:pt>
                <c:pt idx="965">
                  <c:v>17.734375</c:v>
                </c:pt>
                <c:pt idx="966">
                  <c:v>17.7734375</c:v>
                </c:pt>
                <c:pt idx="967">
                  <c:v>17.8125</c:v>
                </c:pt>
                <c:pt idx="968">
                  <c:v>17.8515625</c:v>
                </c:pt>
                <c:pt idx="969">
                  <c:v>17.890625</c:v>
                </c:pt>
                <c:pt idx="970">
                  <c:v>17.9296875</c:v>
                </c:pt>
                <c:pt idx="971">
                  <c:v>17.96875</c:v>
                </c:pt>
                <c:pt idx="972">
                  <c:v>18.0078125</c:v>
                </c:pt>
                <c:pt idx="973">
                  <c:v>18.046875</c:v>
                </c:pt>
                <c:pt idx="974">
                  <c:v>18.0859375</c:v>
                </c:pt>
                <c:pt idx="975">
                  <c:v>18.125</c:v>
                </c:pt>
                <c:pt idx="976">
                  <c:v>18.1640625</c:v>
                </c:pt>
                <c:pt idx="977">
                  <c:v>18.203125</c:v>
                </c:pt>
                <c:pt idx="978">
                  <c:v>18.2421875</c:v>
                </c:pt>
                <c:pt idx="979">
                  <c:v>18.28125</c:v>
                </c:pt>
                <c:pt idx="980">
                  <c:v>18.3203125</c:v>
                </c:pt>
                <c:pt idx="981">
                  <c:v>18.359375</c:v>
                </c:pt>
                <c:pt idx="982">
                  <c:v>18.3984375</c:v>
                </c:pt>
                <c:pt idx="983">
                  <c:v>18.4375</c:v>
                </c:pt>
                <c:pt idx="984">
                  <c:v>18.4765625</c:v>
                </c:pt>
                <c:pt idx="985">
                  <c:v>18.515625</c:v>
                </c:pt>
                <c:pt idx="986">
                  <c:v>18.5546875</c:v>
                </c:pt>
                <c:pt idx="987">
                  <c:v>18.59375</c:v>
                </c:pt>
                <c:pt idx="988">
                  <c:v>18.6328125</c:v>
                </c:pt>
                <c:pt idx="989">
                  <c:v>18.671875</c:v>
                </c:pt>
                <c:pt idx="990">
                  <c:v>18.7109375</c:v>
                </c:pt>
                <c:pt idx="991">
                  <c:v>18.75</c:v>
                </c:pt>
                <c:pt idx="992">
                  <c:v>18.7890625</c:v>
                </c:pt>
                <c:pt idx="993">
                  <c:v>18.828125</c:v>
                </c:pt>
                <c:pt idx="994">
                  <c:v>18.8671875</c:v>
                </c:pt>
                <c:pt idx="995">
                  <c:v>18.90625</c:v>
                </c:pt>
                <c:pt idx="996">
                  <c:v>18.9453125</c:v>
                </c:pt>
                <c:pt idx="997">
                  <c:v>18.984375</c:v>
                </c:pt>
                <c:pt idx="998">
                  <c:v>19.0234375</c:v>
                </c:pt>
                <c:pt idx="999">
                  <c:v>19.0625</c:v>
                </c:pt>
                <c:pt idx="1000">
                  <c:v>19.1015625</c:v>
                </c:pt>
                <c:pt idx="1001">
                  <c:v>19.140625</c:v>
                </c:pt>
                <c:pt idx="1002">
                  <c:v>19.1796875</c:v>
                </c:pt>
                <c:pt idx="1003">
                  <c:v>19.21875</c:v>
                </c:pt>
                <c:pt idx="1004">
                  <c:v>19.2578125</c:v>
                </c:pt>
                <c:pt idx="1005">
                  <c:v>19.296875</c:v>
                </c:pt>
                <c:pt idx="1006">
                  <c:v>19.3359375</c:v>
                </c:pt>
                <c:pt idx="1007">
                  <c:v>19.375</c:v>
                </c:pt>
                <c:pt idx="1008">
                  <c:v>19.4140625</c:v>
                </c:pt>
                <c:pt idx="1009">
                  <c:v>19.453125</c:v>
                </c:pt>
                <c:pt idx="1010">
                  <c:v>19.4921875</c:v>
                </c:pt>
                <c:pt idx="1011">
                  <c:v>19.53125</c:v>
                </c:pt>
                <c:pt idx="1012">
                  <c:v>19.5703125</c:v>
                </c:pt>
                <c:pt idx="1013">
                  <c:v>19.609375</c:v>
                </c:pt>
                <c:pt idx="1014">
                  <c:v>19.6484375</c:v>
                </c:pt>
                <c:pt idx="1015">
                  <c:v>19.6875</c:v>
                </c:pt>
                <c:pt idx="1016">
                  <c:v>19.7265625</c:v>
                </c:pt>
                <c:pt idx="1017">
                  <c:v>19.765625</c:v>
                </c:pt>
                <c:pt idx="1018">
                  <c:v>19.8046875</c:v>
                </c:pt>
                <c:pt idx="1019">
                  <c:v>19.84375</c:v>
                </c:pt>
                <c:pt idx="1020">
                  <c:v>19.8828125</c:v>
                </c:pt>
                <c:pt idx="1021">
                  <c:v>19.921875</c:v>
                </c:pt>
                <c:pt idx="1022">
                  <c:v>19.9609375</c:v>
                </c:pt>
                <c:pt idx="1023">
                  <c:v>20</c:v>
                </c:pt>
              </c:numCache>
            </c:numRef>
          </c:xVal>
          <c:yVal>
            <c:numRef>
              <c:f>'Introduction plots'!$G$2:$G$1025</c:f>
              <c:numCache>
                <c:formatCode>General</c:formatCode>
                <c:ptCount val="10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 formatCode="0.00E+00">
                  <c:v>1.405E-8</c:v>
                </c:pt>
                <c:pt idx="222" formatCode="0.00E+00">
                  <c:v>2.4960000000000001E-7</c:v>
                </c:pt>
                <c:pt idx="223">
                  <c:v>9.9999999999999995E-7</c:v>
                </c:pt>
                <c:pt idx="224">
                  <c:v>3.0000000000000001E-6</c:v>
                </c:pt>
                <c:pt idx="225">
                  <c:v>6.0000000000000002E-6</c:v>
                </c:pt>
                <c:pt idx="226">
                  <c:v>1.0000000000000001E-5</c:v>
                </c:pt>
                <c:pt idx="227">
                  <c:v>1.7E-5</c:v>
                </c:pt>
                <c:pt idx="228">
                  <c:v>2.5999999999999998E-5</c:v>
                </c:pt>
                <c:pt idx="229">
                  <c:v>3.6999999999999998E-5</c:v>
                </c:pt>
                <c:pt idx="230">
                  <c:v>5.1999999999999997E-5</c:v>
                </c:pt>
                <c:pt idx="231">
                  <c:v>6.9999999999999994E-5</c:v>
                </c:pt>
                <c:pt idx="232">
                  <c:v>9.1000000000000003E-5</c:v>
                </c:pt>
                <c:pt idx="233">
                  <c:v>1.16E-4</c:v>
                </c:pt>
                <c:pt idx="234">
                  <c:v>1.46E-4</c:v>
                </c:pt>
                <c:pt idx="235">
                  <c:v>1.8100000000000001E-4</c:v>
                </c:pt>
                <c:pt idx="236">
                  <c:v>2.2000000000000001E-4</c:v>
                </c:pt>
                <c:pt idx="237">
                  <c:v>2.6499999999999999E-4</c:v>
                </c:pt>
                <c:pt idx="238">
                  <c:v>3.1500000000000001E-4</c:v>
                </c:pt>
                <c:pt idx="239">
                  <c:v>3.7199999999999999E-4</c:v>
                </c:pt>
                <c:pt idx="240">
                  <c:v>4.3399999999999998E-4</c:v>
                </c:pt>
                <c:pt idx="241">
                  <c:v>5.04E-4</c:v>
                </c:pt>
                <c:pt idx="242">
                  <c:v>5.8E-4</c:v>
                </c:pt>
                <c:pt idx="243">
                  <c:v>6.6399999999999999E-4</c:v>
                </c:pt>
                <c:pt idx="244">
                  <c:v>7.5500000000000003E-4</c:v>
                </c:pt>
                <c:pt idx="245">
                  <c:v>8.5400000000000005E-4</c:v>
                </c:pt>
                <c:pt idx="246">
                  <c:v>9.6100000000000005E-4</c:v>
                </c:pt>
                <c:pt idx="247">
                  <c:v>1.077E-3</c:v>
                </c:pt>
                <c:pt idx="248">
                  <c:v>1.2019999999999999E-3</c:v>
                </c:pt>
                <c:pt idx="249">
                  <c:v>1.3359999999999999E-3</c:v>
                </c:pt>
                <c:pt idx="250">
                  <c:v>1.4790000000000001E-3</c:v>
                </c:pt>
                <c:pt idx="251">
                  <c:v>1.632E-3</c:v>
                </c:pt>
                <c:pt idx="252">
                  <c:v>1.7949999999999999E-3</c:v>
                </c:pt>
                <c:pt idx="253">
                  <c:v>1.9689999999999998E-3</c:v>
                </c:pt>
                <c:pt idx="254">
                  <c:v>2.1540000000000001E-3</c:v>
                </c:pt>
                <c:pt idx="255">
                  <c:v>2.349E-3</c:v>
                </c:pt>
                <c:pt idx="256">
                  <c:v>2.5560000000000001E-3</c:v>
                </c:pt>
                <c:pt idx="257">
                  <c:v>2.774E-3</c:v>
                </c:pt>
                <c:pt idx="258">
                  <c:v>3.0040000000000002E-3</c:v>
                </c:pt>
                <c:pt idx="259">
                  <c:v>3.2469999999999999E-3</c:v>
                </c:pt>
                <c:pt idx="260">
                  <c:v>3.5019999999999999E-3</c:v>
                </c:pt>
                <c:pt idx="261">
                  <c:v>3.7699999999999999E-3</c:v>
                </c:pt>
                <c:pt idx="262">
                  <c:v>4.0509999999999999E-3</c:v>
                </c:pt>
                <c:pt idx="263">
                  <c:v>4.3449999999999999E-3</c:v>
                </c:pt>
                <c:pt idx="264">
                  <c:v>4.653E-3</c:v>
                </c:pt>
                <c:pt idx="265">
                  <c:v>4.9750000000000003E-3</c:v>
                </c:pt>
                <c:pt idx="266">
                  <c:v>5.3109999999999997E-3</c:v>
                </c:pt>
                <c:pt idx="267">
                  <c:v>5.6620000000000004E-3</c:v>
                </c:pt>
                <c:pt idx="268">
                  <c:v>6.0270000000000002E-3</c:v>
                </c:pt>
                <c:pt idx="269">
                  <c:v>6.4079999999999996E-3</c:v>
                </c:pt>
                <c:pt idx="270">
                  <c:v>6.8040000000000002E-3</c:v>
                </c:pt>
                <c:pt idx="271">
                  <c:v>7.2160000000000002E-3</c:v>
                </c:pt>
                <c:pt idx="272">
                  <c:v>7.6439999999999998E-3</c:v>
                </c:pt>
                <c:pt idx="273">
                  <c:v>8.0879999999999997E-3</c:v>
                </c:pt>
                <c:pt idx="274">
                  <c:v>8.5489999999999993E-3</c:v>
                </c:pt>
                <c:pt idx="275">
                  <c:v>9.0259999999999993E-3</c:v>
                </c:pt>
                <c:pt idx="276">
                  <c:v>9.5200000000000007E-3</c:v>
                </c:pt>
                <c:pt idx="277">
                  <c:v>1.0031999999999999E-2</c:v>
                </c:pt>
                <c:pt idx="278">
                  <c:v>1.0560999999999999E-2</c:v>
                </c:pt>
                <c:pt idx="279">
                  <c:v>1.1108E-2</c:v>
                </c:pt>
                <c:pt idx="280">
                  <c:v>1.1674E-2</c:v>
                </c:pt>
                <c:pt idx="281">
                  <c:v>1.2257000000000001E-2</c:v>
                </c:pt>
                <c:pt idx="282">
                  <c:v>1.286E-2</c:v>
                </c:pt>
                <c:pt idx="283">
                  <c:v>1.3481E-2</c:v>
                </c:pt>
                <c:pt idx="284">
                  <c:v>1.4121999999999999E-2</c:v>
                </c:pt>
                <c:pt idx="285">
                  <c:v>1.4782E-2</c:v>
                </c:pt>
                <c:pt idx="286">
                  <c:v>1.5461000000000001E-2</c:v>
                </c:pt>
                <c:pt idx="287">
                  <c:v>1.6160999999999998E-2</c:v>
                </c:pt>
                <c:pt idx="288">
                  <c:v>1.6881E-2</c:v>
                </c:pt>
                <c:pt idx="289">
                  <c:v>1.7621000000000001E-2</c:v>
                </c:pt>
                <c:pt idx="290">
                  <c:v>1.8381999999999999E-2</c:v>
                </c:pt>
                <c:pt idx="291">
                  <c:v>1.9164E-2</c:v>
                </c:pt>
                <c:pt idx="292">
                  <c:v>1.9966999999999999E-2</c:v>
                </c:pt>
                <c:pt idx="293">
                  <c:v>2.0792000000000001E-2</c:v>
                </c:pt>
                <c:pt idx="294">
                  <c:v>2.1638000000000001E-2</c:v>
                </c:pt>
                <c:pt idx="295">
                  <c:v>2.2506999999999999E-2</c:v>
                </c:pt>
                <c:pt idx="296">
                  <c:v>2.3397000000000001E-2</c:v>
                </c:pt>
                <c:pt idx="297">
                  <c:v>2.4309999999999998E-2</c:v>
                </c:pt>
                <c:pt idx="298">
                  <c:v>2.5246000000000001E-2</c:v>
                </c:pt>
                <c:pt idx="299">
                  <c:v>2.6204999999999999E-2</c:v>
                </c:pt>
                <c:pt idx="300">
                  <c:v>2.7186999999999999E-2</c:v>
                </c:pt>
                <c:pt idx="301">
                  <c:v>2.8191999999999998E-2</c:v>
                </c:pt>
                <c:pt idx="302">
                  <c:v>2.9221E-2</c:v>
                </c:pt>
                <c:pt idx="303">
                  <c:v>3.0273999999999999E-2</c:v>
                </c:pt>
                <c:pt idx="304">
                  <c:v>3.1350000000000003E-2</c:v>
                </c:pt>
                <c:pt idx="305">
                  <c:v>3.2452000000000002E-2</c:v>
                </c:pt>
                <c:pt idx="306">
                  <c:v>3.3577000000000003E-2</c:v>
                </c:pt>
                <c:pt idx="307">
                  <c:v>3.4728000000000002E-2</c:v>
                </c:pt>
                <c:pt idx="308">
                  <c:v>3.5902999999999997E-2</c:v>
                </c:pt>
                <c:pt idx="309">
                  <c:v>3.7103999999999998E-2</c:v>
                </c:pt>
                <c:pt idx="310">
                  <c:v>3.8330000000000003E-2</c:v>
                </c:pt>
                <c:pt idx="311">
                  <c:v>3.9581999999999999E-2</c:v>
                </c:pt>
                <c:pt idx="312">
                  <c:v>4.086E-2</c:v>
                </c:pt>
                <c:pt idx="313">
                  <c:v>4.2164E-2</c:v>
                </c:pt>
                <c:pt idx="314">
                  <c:v>4.3493999999999998E-2</c:v>
                </c:pt>
                <c:pt idx="315">
                  <c:v>4.4851000000000002E-2</c:v>
                </c:pt>
                <c:pt idx="316">
                  <c:v>4.6233999999999997E-2</c:v>
                </c:pt>
                <c:pt idx="317">
                  <c:v>4.7645E-2</c:v>
                </c:pt>
                <c:pt idx="318">
                  <c:v>4.9083000000000002E-2</c:v>
                </c:pt>
                <c:pt idx="319">
                  <c:v>5.0548000000000003E-2</c:v>
                </c:pt>
                <c:pt idx="320">
                  <c:v>5.2040000000000003E-2</c:v>
                </c:pt>
                <c:pt idx="321">
                  <c:v>5.3560999999999998E-2</c:v>
                </c:pt>
                <c:pt idx="322">
                  <c:v>5.5108999999999998E-2</c:v>
                </c:pt>
                <c:pt idx="323">
                  <c:v>5.6686E-2</c:v>
                </c:pt>
                <c:pt idx="324">
                  <c:v>5.8291000000000003E-2</c:v>
                </c:pt>
                <c:pt idx="325">
                  <c:v>5.9924999999999999E-2</c:v>
                </c:pt>
                <c:pt idx="326">
                  <c:v>6.1587999999999997E-2</c:v>
                </c:pt>
                <c:pt idx="327">
                  <c:v>6.3279000000000002E-2</c:v>
                </c:pt>
                <c:pt idx="328">
                  <c:v>6.5000000000000002E-2</c:v>
                </c:pt>
                <c:pt idx="329">
                  <c:v>6.6750000000000004E-2</c:v>
                </c:pt>
                <c:pt idx="330">
                  <c:v>6.8529999999999994E-2</c:v>
                </c:pt>
                <c:pt idx="331">
                  <c:v>7.0338999999999999E-2</c:v>
                </c:pt>
                <c:pt idx="332">
                  <c:v>7.2178999999999993E-2</c:v>
                </c:pt>
                <c:pt idx="333">
                  <c:v>7.4048000000000003E-2</c:v>
                </c:pt>
                <c:pt idx="334">
                  <c:v>7.5948000000000002E-2</c:v>
                </c:pt>
                <c:pt idx="335">
                  <c:v>7.7879000000000004E-2</c:v>
                </c:pt>
                <c:pt idx="336">
                  <c:v>7.9839999999999994E-2</c:v>
                </c:pt>
                <c:pt idx="337">
                  <c:v>8.1832000000000002E-2</c:v>
                </c:pt>
                <c:pt idx="338">
                  <c:v>8.3856E-2</c:v>
                </c:pt>
                <c:pt idx="339">
                  <c:v>8.591E-2</c:v>
                </c:pt>
                <c:pt idx="340">
                  <c:v>8.7996000000000005E-2</c:v>
                </c:pt>
                <c:pt idx="341">
                  <c:v>9.0112999999999999E-2</c:v>
                </c:pt>
                <c:pt idx="342">
                  <c:v>9.2262999999999998E-2</c:v>
                </c:pt>
                <c:pt idx="343">
                  <c:v>9.4444E-2</c:v>
                </c:pt>
                <c:pt idx="344">
                  <c:v>9.6657000000000007E-2</c:v>
                </c:pt>
                <c:pt idx="345">
                  <c:v>9.8903000000000005E-2</c:v>
                </c:pt>
                <c:pt idx="346">
                  <c:v>0.10118099999999999</c:v>
                </c:pt>
                <c:pt idx="347">
                  <c:v>0.103492</c:v>
                </c:pt>
                <c:pt idx="348">
                  <c:v>0.105835</c:v>
                </c:pt>
                <c:pt idx="349">
                  <c:v>0.108212</c:v>
                </c:pt>
                <c:pt idx="350">
                  <c:v>0.110621</c:v>
                </c:pt>
                <c:pt idx="351">
                  <c:v>0.113064</c:v>
                </c:pt>
                <c:pt idx="352">
                  <c:v>0.115541</c:v>
                </c:pt>
                <c:pt idx="353">
                  <c:v>0.118051</c:v>
                </c:pt>
                <c:pt idx="354">
                  <c:v>0.12059400000000001</c:v>
                </c:pt>
                <c:pt idx="355">
                  <c:v>0.123172</c:v>
                </c:pt>
                <c:pt idx="356">
                  <c:v>0.12578300000000001</c:v>
                </c:pt>
                <c:pt idx="357">
                  <c:v>0.12842899999999999</c:v>
                </c:pt>
                <c:pt idx="358">
                  <c:v>0.13111</c:v>
                </c:pt>
                <c:pt idx="359">
                  <c:v>0.133824</c:v>
                </c:pt>
                <c:pt idx="360">
                  <c:v>0.136574</c:v>
                </c:pt>
                <c:pt idx="361">
                  <c:v>0.13935800000000001</c:v>
                </c:pt>
                <c:pt idx="362">
                  <c:v>0.142177</c:v>
                </c:pt>
                <c:pt idx="363">
                  <c:v>0.14503099999999999</c:v>
                </c:pt>
                <c:pt idx="364">
                  <c:v>0.147921</c:v>
                </c:pt>
                <c:pt idx="365">
                  <c:v>0.15084500000000001</c:v>
                </c:pt>
                <c:pt idx="366">
                  <c:v>0.153806</c:v>
                </c:pt>
                <c:pt idx="367">
                  <c:v>0.156802</c:v>
                </c:pt>
                <c:pt idx="368">
                  <c:v>0.159833</c:v>
                </c:pt>
                <c:pt idx="369">
                  <c:v>0.16290099999999999</c:v>
                </c:pt>
                <c:pt idx="370">
                  <c:v>0.16600500000000001</c:v>
                </c:pt>
                <c:pt idx="371">
                  <c:v>0.16914399999999999</c:v>
                </c:pt>
                <c:pt idx="372">
                  <c:v>0.172321</c:v>
                </c:pt>
                <c:pt idx="373">
                  <c:v>0.17553299999999999</c:v>
                </c:pt>
                <c:pt idx="374">
                  <c:v>0.178782</c:v>
                </c:pt>
                <c:pt idx="375">
                  <c:v>0.18206800000000001</c:v>
                </c:pt>
                <c:pt idx="376">
                  <c:v>0.18539</c:v>
                </c:pt>
                <c:pt idx="377">
                  <c:v>0.18875</c:v>
                </c:pt>
                <c:pt idx="378">
                  <c:v>0.19214600000000001</c:v>
                </c:pt>
                <c:pt idx="379">
                  <c:v>0.19558</c:v>
                </c:pt>
                <c:pt idx="380">
                  <c:v>0.19905100000000001</c:v>
                </c:pt>
                <c:pt idx="381">
                  <c:v>0.20255899999999999</c:v>
                </c:pt>
                <c:pt idx="382">
                  <c:v>0.20610500000000001</c:v>
                </c:pt>
                <c:pt idx="383">
                  <c:v>0.20968800000000001</c:v>
                </c:pt>
                <c:pt idx="384">
                  <c:v>0.21331</c:v>
                </c:pt>
                <c:pt idx="385">
                  <c:v>0.216969</c:v>
                </c:pt>
                <c:pt idx="386">
                  <c:v>0.220665</c:v>
                </c:pt>
                <c:pt idx="387">
                  <c:v>0.22439999999999999</c:v>
                </c:pt>
                <c:pt idx="388">
                  <c:v>0.22817299999999999</c:v>
                </c:pt>
                <c:pt idx="389">
                  <c:v>0.231985</c:v>
                </c:pt>
                <c:pt idx="390">
                  <c:v>0.23583399999999999</c:v>
                </c:pt>
                <c:pt idx="391">
                  <c:v>0.23972199999999999</c:v>
                </c:pt>
                <c:pt idx="392">
                  <c:v>0.243649</c:v>
                </c:pt>
                <c:pt idx="393">
                  <c:v>0.247614</c:v>
                </c:pt>
                <c:pt idx="394">
                  <c:v>0.25161800000000001</c:v>
                </c:pt>
                <c:pt idx="395">
                  <c:v>0.25566100000000003</c:v>
                </c:pt>
                <c:pt idx="396">
                  <c:v>0.25974199999999997</c:v>
                </c:pt>
                <c:pt idx="397">
                  <c:v>0.26386300000000001</c:v>
                </c:pt>
                <c:pt idx="398">
                  <c:v>0.26802300000000001</c:v>
                </c:pt>
                <c:pt idx="399">
                  <c:v>0.27222200000000002</c:v>
                </c:pt>
                <c:pt idx="400">
                  <c:v>0.27645999999999998</c:v>
                </c:pt>
                <c:pt idx="401">
                  <c:v>0.28073799999999999</c:v>
                </c:pt>
                <c:pt idx="402">
                  <c:v>0.28505399999999997</c:v>
                </c:pt>
                <c:pt idx="403">
                  <c:v>0.28941099999999997</c:v>
                </c:pt>
                <c:pt idx="404">
                  <c:v>0.29380699999999998</c:v>
                </c:pt>
                <c:pt idx="405">
                  <c:v>0.29824299999999998</c:v>
                </c:pt>
                <c:pt idx="406">
                  <c:v>0.30271799999999999</c:v>
                </c:pt>
                <c:pt idx="407">
                  <c:v>0.30723299999999998</c:v>
                </c:pt>
                <c:pt idx="408">
                  <c:v>0.31178800000000001</c:v>
                </c:pt>
                <c:pt idx="409">
                  <c:v>0.31638300000000003</c:v>
                </c:pt>
                <c:pt idx="410">
                  <c:v>0.32101800000000003</c:v>
                </c:pt>
                <c:pt idx="411">
                  <c:v>0.32569399999999998</c:v>
                </c:pt>
                <c:pt idx="412">
                  <c:v>0.33040900000000001</c:v>
                </c:pt>
                <c:pt idx="413">
                  <c:v>0.33516400000000002</c:v>
                </c:pt>
                <c:pt idx="414">
                  <c:v>0.33995999999999998</c:v>
                </c:pt>
                <c:pt idx="415">
                  <c:v>0.34479599999999999</c:v>
                </c:pt>
                <c:pt idx="416">
                  <c:v>0.34967300000000001</c:v>
                </c:pt>
                <c:pt idx="417">
                  <c:v>0.35459000000000002</c:v>
                </c:pt>
                <c:pt idx="418">
                  <c:v>0.35954700000000001</c:v>
                </c:pt>
                <c:pt idx="419">
                  <c:v>0.36454500000000001</c:v>
                </c:pt>
                <c:pt idx="420">
                  <c:v>0.36958400000000002</c:v>
                </c:pt>
                <c:pt idx="421">
                  <c:v>0.37466300000000002</c:v>
                </c:pt>
                <c:pt idx="422">
                  <c:v>0.37978299999999998</c:v>
                </c:pt>
                <c:pt idx="423">
                  <c:v>0.38494400000000001</c:v>
                </c:pt>
                <c:pt idx="424">
                  <c:v>0.39014599999999999</c:v>
                </c:pt>
                <c:pt idx="425">
                  <c:v>0.39538800000000002</c:v>
                </c:pt>
                <c:pt idx="426">
                  <c:v>0.400671</c:v>
                </c:pt>
                <c:pt idx="427">
                  <c:v>0.40599600000000002</c:v>
                </c:pt>
                <c:pt idx="428">
                  <c:v>0.41136099999999998</c:v>
                </c:pt>
                <c:pt idx="429">
                  <c:v>0.416767</c:v>
                </c:pt>
                <c:pt idx="430">
                  <c:v>0.42221500000000001</c:v>
                </c:pt>
                <c:pt idx="431">
                  <c:v>0.427703</c:v>
                </c:pt>
                <c:pt idx="432">
                  <c:v>0.43323299999999998</c:v>
                </c:pt>
                <c:pt idx="433">
                  <c:v>0.438803</c:v>
                </c:pt>
                <c:pt idx="434">
                  <c:v>0.444415</c:v>
                </c:pt>
                <c:pt idx="435">
                  <c:v>0.45006800000000002</c:v>
                </c:pt>
                <c:pt idx="436">
                  <c:v>0.45576299999999997</c:v>
                </c:pt>
                <c:pt idx="437">
                  <c:v>0.46149800000000002</c:v>
                </c:pt>
                <c:pt idx="438">
                  <c:v>0.467275</c:v>
                </c:pt>
                <c:pt idx="439">
                  <c:v>0.47309400000000001</c:v>
                </c:pt>
                <c:pt idx="440">
                  <c:v>0.47895300000000002</c:v>
                </c:pt>
                <c:pt idx="441">
                  <c:v>0.48485400000000001</c:v>
                </c:pt>
                <c:pt idx="442">
                  <c:v>0.49079600000000001</c:v>
                </c:pt>
                <c:pt idx="443">
                  <c:v>0.49678</c:v>
                </c:pt>
                <c:pt idx="444">
                  <c:v>0.50280499999999995</c:v>
                </c:pt>
                <c:pt idx="445">
                  <c:v>0.50887199999999999</c:v>
                </c:pt>
                <c:pt idx="446">
                  <c:v>0.51497999999999999</c:v>
                </c:pt>
                <c:pt idx="447">
                  <c:v>0.52112899999999995</c:v>
                </c:pt>
                <c:pt idx="448">
                  <c:v>0.52732000000000001</c:v>
                </c:pt>
                <c:pt idx="449">
                  <c:v>0.53355200000000003</c:v>
                </c:pt>
                <c:pt idx="450">
                  <c:v>0.53982600000000003</c:v>
                </c:pt>
                <c:pt idx="451">
                  <c:v>0.54614099999999999</c:v>
                </c:pt>
                <c:pt idx="452">
                  <c:v>0.55249800000000004</c:v>
                </c:pt>
                <c:pt idx="453">
                  <c:v>0.55889599999999995</c:v>
                </c:pt>
                <c:pt idx="454">
                  <c:v>0.56533500000000003</c:v>
                </c:pt>
                <c:pt idx="455">
                  <c:v>0.57181599999999999</c:v>
                </c:pt>
                <c:pt idx="456">
                  <c:v>0.57833800000000002</c:v>
                </c:pt>
                <c:pt idx="457">
                  <c:v>0.58490200000000003</c:v>
                </c:pt>
                <c:pt idx="458">
                  <c:v>0.59150700000000001</c:v>
                </c:pt>
                <c:pt idx="459">
                  <c:v>0.59815399999999996</c:v>
                </c:pt>
                <c:pt idx="460">
                  <c:v>0.60484199999999999</c:v>
                </c:pt>
                <c:pt idx="461">
                  <c:v>0.611572</c:v>
                </c:pt>
                <c:pt idx="462">
                  <c:v>0.61834299999999998</c:v>
                </c:pt>
                <c:pt idx="463">
                  <c:v>0.62515500000000002</c:v>
                </c:pt>
                <c:pt idx="464">
                  <c:v>0.63200800000000001</c:v>
                </c:pt>
                <c:pt idx="465">
                  <c:v>0.638903</c:v>
                </c:pt>
                <c:pt idx="466">
                  <c:v>0.64583900000000005</c:v>
                </c:pt>
                <c:pt idx="467">
                  <c:v>0.65281599999999995</c:v>
                </c:pt>
                <c:pt idx="468">
                  <c:v>0.65983499999999995</c:v>
                </c:pt>
                <c:pt idx="469">
                  <c:v>0.66689500000000002</c:v>
                </c:pt>
                <c:pt idx="470">
                  <c:v>0.67399600000000004</c:v>
                </c:pt>
                <c:pt idx="471">
                  <c:v>0.68113800000000002</c:v>
                </c:pt>
                <c:pt idx="472">
                  <c:v>0.68832099999999996</c:v>
                </c:pt>
                <c:pt idx="473">
                  <c:v>0.695546</c:v>
                </c:pt>
                <c:pt idx="474">
                  <c:v>0.70281099999999996</c:v>
                </c:pt>
                <c:pt idx="475">
                  <c:v>0.710117</c:v>
                </c:pt>
                <c:pt idx="476">
                  <c:v>0.71746500000000002</c:v>
                </c:pt>
                <c:pt idx="477">
                  <c:v>0.72485299999999997</c:v>
                </c:pt>
                <c:pt idx="478">
                  <c:v>0.73228199999999999</c:v>
                </c:pt>
                <c:pt idx="479">
                  <c:v>0.73975199999999997</c:v>
                </c:pt>
                <c:pt idx="480">
                  <c:v>0.74726300000000001</c:v>
                </c:pt>
                <c:pt idx="481">
                  <c:v>0.75481500000000001</c:v>
                </c:pt>
                <c:pt idx="482">
                  <c:v>0.76240699999999995</c:v>
                </c:pt>
                <c:pt idx="483">
                  <c:v>0.77003999999999995</c:v>
                </c:pt>
                <c:pt idx="484">
                  <c:v>0.77771400000000002</c:v>
                </c:pt>
                <c:pt idx="485">
                  <c:v>0.78542800000000002</c:v>
                </c:pt>
                <c:pt idx="486">
                  <c:v>0.79318200000000005</c:v>
                </c:pt>
                <c:pt idx="487">
                  <c:v>0.80097700000000005</c:v>
                </c:pt>
                <c:pt idx="488">
                  <c:v>0.80881199999999998</c:v>
                </c:pt>
                <c:pt idx="489">
                  <c:v>0.81668799999999997</c:v>
                </c:pt>
                <c:pt idx="490">
                  <c:v>0.824604</c:v>
                </c:pt>
                <c:pt idx="491">
                  <c:v>0.83255999999999997</c:v>
                </c:pt>
                <c:pt idx="492">
                  <c:v>0.84055599999999997</c:v>
                </c:pt>
                <c:pt idx="493">
                  <c:v>0.84859200000000001</c:v>
                </c:pt>
                <c:pt idx="494">
                  <c:v>0.85666799999999999</c:v>
                </c:pt>
                <c:pt idx="495">
                  <c:v>0.864784</c:v>
                </c:pt>
                <c:pt idx="496">
                  <c:v>0.87294000000000005</c:v>
                </c:pt>
                <c:pt idx="497">
                  <c:v>0.88113600000000003</c:v>
                </c:pt>
                <c:pt idx="498">
                  <c:v>0.88937100000000002</c:v>
                </c:pt>
                <c:pt idx="499">
                  <c:v>0.89764600000000005</c:v>
                </c:pt>
                <c:pt idx="500">
                  <c:v>0.90595999999999999</c:v>
                </c:pt>
                <c:pt idx="501">
                  <c:v>0.91431399999999996</c:v>
                </c:pt>
                <c:pt idx="502">
                  <c:v>0.92270700000000005</c:v>
                </c:pt>
                <c:pt idx="503">
                  <c:v>0.93113900000000005</c:v>
                </c:pt>
                <c:pt idx="504">
                  <c:v>0.93961099999999997</c:v>
                </c:pt>
                <c:pt idx="505">
                  <c:v>0.94812099999999999</c:v>
                </c:pt>
                <c:pt idx="506">
                  <c:v>0.95667100000000005</c:v>
                </c:pt>
                <c:pt idx="507">
                  <c:v>0.96525899999999998</c:v>
                </c:pt>
                <c:pt idx="508">
                  <c:v>0.97388699999999995</c:v>
                </c:pt>
                <c:pt idx="509">
                  <c:v>0.98255300000000001</c:v>
                </c:pt>
                <c:pt idx="510">
                  <c:v>0.99125700000000005</c:v>
                </c:pt>
                <c:pt idx="511">
                  <c:v>1</c:v>
                </c:pt>
                <c:pt idx="512">
                  <c:v>0.99125700000000005</c:v>
                </c:pt>
                <c:pt idx="513">
                  <c:v>0.98255300000000001</c:v>
                </c:pt>
                <c:pt idx="514">
                  <c:v>0.97388699999999995</c:v>
                </c:pt>
                <c:pt idx="515">
                  <c:v>0.96525899999999998</c:v>
                </c:pt>
                <c:pt idx="516">
                  <c:v>0.95667100000000005</c:v>
                </c:pt>
                <c:pt idx="517">
                  <c:v>0.94812099999999999</c:v>
                </c:pt>
                <c:pt idx="518">
                  <c:v>0.93961099999999997</c:v>
                </c:pt>
                <c:pt idx="519">
                  <c:v>0.93113900000000005</c:v>
                </c:pt>
                <c:pt idx="520">
                  <c:v>0.92270700000000005</c:v>
                </c:pt>
                <c:pt idx="521">
                  <c:v>0.91431399999999996</c:v>
                </c:pt>
                <c:pt idx="522">
                  <c:v>0.90595999999999999</c:v>
                </c:pt>
                <c:pt idx="523">
                  <c:v>0.89764600000000005</c:v>
                </c:pt>
                <c:pt idx="524">
                  <c:v>0.88937100000000002</c:v>
                </c:pt>
                <c:pt idx="525">
                  <c:v>0.88113600000000003</c:v>
                </c:pt>
                <c:pt idx="526">
                  <c:v>0.87294000000000005</c:v>
                </c:pt>
                <c:pt idx="527">
                  <c:v>0.864784</c:v>
                </c:pt>
                <c:pt idx="528">
                  <c:v>0.85666799999999999</c:v>
                </c:pt>
                <c:pt idx="529">
                  <c:v>0.84859200000000001</c:v>
                </c:pt>
                <c:pt idx="530">
                  <c:v>0.84055599999999997</c:v>
                </c:pt>
                <c:pt idx="531">
                  <c:v>0.83255999999999997</c:v>
                </c:pt>
                <c:pt idx="532">
                  <c:v>0.824604</c:v>
                </c:pt>
                <c:pt idx="533">
                  <c:v>0.81668799999999997</c:v>
                </c:pt>
                <c:pt idx="534">
                  <c:v>0.80881199999999998</c:v>
                </c:pt>
                <c:pt idx="535">
                  <c:v>0.80097700000000005</c:v>
                </c:pt>
                <c:pt idx="536">
                  <c:v>0.79318200000000005</c:v>
                </c:pt>
                <c:pt idx="537">
                  <c:v>0.78542800000000002</c:v>
                </c:pt>
                <c:pt idx="538">
                  <c:v>0.77771400000000002</c:v>
                </c:pt>
                <c:pt idx="539">
                  <c:v>0.77003999999999995</c:v>
                </c:pt>
                <c:pt idx="540">
                  <c:v>0.76240699999999995</c:v>
                </c:pt>
                <c:pt idx="541">
                  <c:v>0.75481500000000001</c:v>
                </c:pt>
                <c:pt idx="542">
                  <c:v>0.74726300000000001</c:v>
                </c:pt>
                <c:pt idx="543">
                  <c:v>0.73975199999999997</c:v>
                </c:pt>
                <c:pt idx="544">
                  <c:v>0.73228199999999999</c:v>
                </c:pt>
                <c:pt idx="545">
                  <c:v>0.72485299999999997</c:v>
                </c:pt>
                <c:pt idx="546">
                  <c:v>0.71746500000000002</c:v>
                </c:pt>
                <c:pt idx="547">
                  <c:v>0.710117</c:v>
                </c:pt>
                <c:pt idx="548">
                  <c:v>0.70281099999999996</c:v>
                </c:pt>
                <c:pt idx="549">
                  <c:v>0.695546</c:v>
                </c:pt>
                <c:pt idx="550">
                  <c:v>0.68832099999999996</c:v>
                </c:pt>
                <c:pt idx="551">
                  <c:v>0.68113800000000002</c:v>
                </c:pt>
                <c:pt idx="552">
                  <c:v>0.67399600000000004</c:v>
                </c:pt>
                <c:pt idx="553">
                  <c:v>0.66689500000000002</c:v>
                </c:pt>
                <c:pt idx="554">
                  <c:v>0.65983499999999995</c:v>
                </c:pt>
                <c:pt idx="555">
                  <c:v>0.65281599999999995</c:v>
                </c:pt>
                <c:pt idx="556">
                  <c:v>0.64583900000000005</c:v>
                </c:pt>
                <c:pt idx="557">
                  <c:v>0.638903</c:v>
                </c:pt>
                <c:pt idx="558">
                  <c:v>0.63200800000000001</c:v>
                </c:pt>
                <c:pt idx="559">
                  <c:v>0.62515500000000002</c:v>
                </c:pt>
                <c:pt idx="560">
                  <c:v>0.61834299999999998</c:v>
                </c:pt>
                <c:pt idx="561">
                  <c:v>0.611572</c:v>
                </c:pt>
                <c:pt idx="562">
                  <c:v>0.60484199999999999</c:v>
                </c:pt>
                <c:pt idx="563">
                  <c:v>0.59815399999999996</c:v>
                </c:pt>
                <c:pt idx="564">
                  <c:v>0.59150700000000001</c:v>
                </c:pt>
                <c:pt idx="565">
                  <c:v>0.58490200000000003</c:v>
                </c:pt>
                <c:pt idx="566">
                  <c:v>0.57833800000000002</c:v>
                </c:pt>
                <c:pt idx="567">
                  <c:v>0.57181599999999999</c:v>
                </c:pt>
                <c:pt idx="568">
                  <c:v>0.56533500000000003</c:v>
                </c:pt>
                <c:pt idx="569">
                  <c:v>0.55889599999999995</c:v>
                </c:pt>
                <c:pt idx="570">
                  <c:v>0.55249800000000004</c:v>
                </c:pt>
                <c:pt idx="571">
                  <c:v>0.54614099999999999</c:v>
                </c:pt>
                <c:pt idx="572">
                  <c:v>0.53982600000000003</c:v>
                </c:pt>
                <c:pt idx="573">
                  <c:v>0.53355200000000003</c:v>
                </c:pt>
                <c:pt idx="574">
                  <c:v>0.52732000000000001</c:v>
                </c:pt>
                <c:pt idx="575">
                  <c:v>0.52112899999999995</c:v>
                </c:pt>
                <c:pt idx="576">
                  <c:v>0.51497999999999999</c:v>
                </c:pt>
                <c:pt idx="577">
                  <c:v>0.50887199999999999</c:v>
                </c:pt>
                <c:pt idx="578">
                  <c:v>0.50280499999999995</c:v>
                </c:pt>
                <c:pt idx="579">
                  <c:v>0.49678</c:v>
                </c:pt>
                <c:pt idx="580">
                  <c:v>0.49079600000000001</c:v>
                </c:pt>
                <c:pt idx="581">
                  <c:v>0.48485400000000001</c:v>
                </c:pt>
                <c:pt idx="582">
                  <c:v>0.47895300000000002</c:v>
                </c:pt>
                <c:pt idx="583">
                  <c:v>0.47309400000000001</c:v>
                </c:pt>
                <c:pt idx="584">
                  <c:v>0.467275</c:v>
                </c:pt>
                <c:pt idx="585">
                  <c:v>0.46149800000000002</c:v>
                </c:pt>
                <c:pt idx="586">
                  <c:v>0.45576299999999997</c:v>
                </c:pt>
                <c:pt idx="587">
                  <c:v>0.45006800000000002</c:v>
                </c:pt>
                <c:pt idx="588">
                  <c:v>0.444415</c:v>
                </c:pt>
                <c:pt idx="589">
                  <c:v>0.438803</c:v>
                </c:pt>
                <c:pt idx="590">
                  <c:v>0.43323299999999998</c:v>
                </c:pt>
                <c:pt idx="591">
                  <c:v>0.427703</c:v>
                </c:pt>
                <c:pt idx="592">
                  <c:v>0.42221500000000001</c:v>
                </c:pt>
                <c:pt idx="593">
                  <c:v>0.416767</c:v>
                </c:pt>
                <c:pt idx="594">
                  <c:v>0.41136099999999998</c:v>
                </c:pt>
                <c:pt idx="595">
                  <c:v>0.40599600000000002</c:v>
                </c:pt>
                <c:pt idx="596">
                  <c:v>0.400671</c:v>
                </c:pt>
                <c:pt idx="597">
                  <c:v>0.39538800000000002</c:v>
                </c:pt>
                <c:pt idx="598">
                  <c:v>0.39014599999999999</c:v>
                </c:pt>
                <c:pt idx="599">
                  <c:v>0.38494400000000001</c:v>
                </c:pt>
                <c:pt idx="600">
                  <c:v>0.37978299999999998</c:v>
                </c:pt>
                <c:pt idx="601">
                  <c:v>0.37466300000000002</c:v>
                </c:pt>
                <c:pt idx="602">
                  <c:v>0.36958400000000002</c:v>
                </c:pt>
                <c:pt idx="603">
                  <c:v>0.36454500000000001</c:v>
                </c:pt>
                <c:pt idx="604">
                  <c:v>0.35954700000000001</c:v>
                </c:pt>
                <c:pt idx="605">
                  <c:v>0.35459000000000002</c:v>
                </c:pt>
                <c:pt idx="606">
                  <c:v>0.34967300000000001</c:v>
                </c:pt>
                <c:pt idx="607">
                  <c:v>0.34479599999999999</c:v>
                </c:pt>
                <c:pt idx="608">
                  <c:v>0.33995999999999998</c:v>
                </c:pt>
                <c:pt idx="609">
                  <c:v>0.33516400000000002</c:v>
                </c:pt>
                <c:pt idx="610">
                  <c:v>0.33040900000000001</c:v>
                </c:pt>
                <c:pt idx="611">
                  <c:v>0.32569399999999998</c:v>
                </c:pt>
                <c:pt idx="612">
                  <c:v>0.32101800000000003</c:v>
                </c:pt>
                <c:pt idx="613">
                  <c:v>0.31638300000000003</c:v>
                </c:pt>
                <c:pt idx="614">
                  <c:v>0.31178800000000001</c:v>
                </c:pt>
                <c:pt idx="615">
                  <c:v>0.30723299999999998</c:v>
                </c:pt>
                <c:pt idx="616">
                  <c:v>0.30271799999999999</c:v>
                </c:pt>
                <c:pt idx="617">
                  <c:v>0.29824299999999998</c:v>
                </c:pt>
                <c:pt idx="618">
                  <c:v>0.29380699999999998</c:v>
                </c:pt>
                <c:pt idx="619">
                  <c:v>0.28941099999999997</c:v>
                </c:pt>
                <c:pt idx="620">
                  <c:v>0.28505399999999997</c:v>
                </c:pt>
                <c:pt idx="621">
                  <c:v>0.28073799999999999</c:v>
                </c:pt>
                <c:pt idx="622">
                  <c:v>0.27645999999999998</c:v>
                </c:pt>
                <c:pt idx="623">
                  <c:v>0.27222200000000002</c:v>
                </c:pt>
                <c:pt idx="624">
                  <c:v>0.26802300000000001</c:v>
                </c:pt>
                <c:pt idx="625">
                  <c:v>0.26386300000000001</c:v>
                </c:pt>
                <c:pt idx="626">
                  <c:v>0.25974199999999997</c:v>
                </c:pt>
                <c:pt idx="627">
                  <c:v>0.25566100000000003</c:v>
                </c:pt>
                <c:pt idx="628">
                  <c:v>0.25161800000000001</c:v>
                </c:pt>
                <c:pt idx="629">
                  <c:v>0.247614</c:v>
                </c:pt>
                <c:pt idx="630">
                  <c:v>0.243649</c:v>
                </c:pt>
                <c:pt idx="631">
                  <c:v>0.23972199999999999</c:v>
                </c:pt>
                <c:pt idx="632">
                  <c:v>0.23583399999999999</c:v>
                </c:pt>
                <c:pt idx="633">
                  <c:v>0.231985</c:v>
                </c:pt>
                <c:pt idx="634">
                  <c:v>0.22817299999999999</c:v>
                </c:pt>
                <c:pt idx="635">
                  <c:v>0.22439999999999999</c:v>
                </c:pt>
                <c:pt idx="636">
                  <c:v>0.220665</c:v>
                </c:pt>
                <c:pt idx="637">
                  <c:v>0.216969</c:v>
                </c:pt>
                <c:pt idx="638">
                  <c:v>0.21331</c:v>
                </c:pt>
                <c:pt idx="639">
                  <c:v>0.20968800000000001</c:v>
                </c:pt>
                <c:pt idx="640">
                  <c:v>0.20610500000000001</c:v>
                </c:pt>
                <c:pt idx="641">
                  <c:v>0.20255899999999999</c:v>
                </c:pt>
                <c:pt idx="642">
                  <c:v>0.19905100000000001</c:v>
                </c:pt>
                <c:pt idx="643">
                  <c:v>0.19558</c:v>
                </c:pt>
                <c:pt idx="644">
                  <c:v>0.19214600000000001</c:v>
                </c:pt>
                <c:pt idx="645">
                  <c:v>0.18875</c:v>
                </c:pt>
                <c:pt idx="646">
                  <c:v>0.18539</c:v>
                </c:pt>
                <c:pt idx="647">
                  <c:v>0.18206800000000001</c:v>
                </c:pt>
                <c:pt idx="648">
                  <c:v>0.178782</c:v>
                </c:pt>
                <c:pt idx="649">
                  <c:v>0.17553299999999999</c:v>
                </c:pt>
                <c:pt idx="650">
                  <c:v>0.172321</c:v>
                </c:pt>
                <c:pt idx="651">
                  <c:v>0.16914399999999999</c:v>
                </c:pt>
                <c:pt idx="652">
                  <c:v>0.16600500000000001</c:v>
                </c:pt>
                <c:pt idx="653">
                  <c:v>0.16290099999999999</c:v>
                </c:pt>
                <c:pt idx="654">
                  <c:v>0.159833</c:v>
                </c:pt>
                <c:pt idx="655">
                  <c:v>0.156802</c:v>
                </c:pt>
                <c:pt idx="656">
                  <c:v>0.153806</c:v>
                </c:pt>
                <c:pt idx="657">
                  <c:v>0.15084500000000001</c:v>
                </c:pt>
                <c:pt idx="658">
                  <c:v>0.147921</c:v>
                </c:pt>
                <c:pt idx="659">
                  <c:v>0.14503099999999999</c:v>
                </c:pt>
                <c:pt idx="660">
                  <c:v>0.142177</c:v>
                </c:pt>
                <c:pt idx="661">
                  <c:v>0.13935800000000001</c:v>
                </c:pt>
                <c:pt idx="662">
                  <c:v>0.136574</c:v>
                </c:pt>
                <c:pt idx="663">
                  <c:v>0.133824</c:v>
                </c:pt>
                <c:pt idx="664">
                  <c:v>0.13111</c:v>
                </c:pt>
                <c:pt idx="665">
                  <c:v>0.12842899999999999</c:v>
                </c:pt>
                <c:pt idx="666">
                  <c:v>0.12578300000000001</c:v>
                </c:pt>
                <c:pt idx="667">
                  <c:v>0.123172</c:v>
                </c:pt>
                <c:pt idx="668">
                  <c:v>0.12059400000000001</c:v>
                </c:pt>
                <c:pt idx="669">
                  <c:v>0.118051</c:v>
                </c:pt>
                <c:pt idx="670">
                  <c:v>0.115541</c:v>
                </c:pt>
                <c:pt idx="671">
                  <c:v>0.113064</c:v>
                </c:pt>
                <c:pt idx="672">
                  <c:v>0.110621</c:v>
                </c:pt>
                <c:pt idx="673">
                  <c:v>0.108212</c:v>
                </c:pt>
                <c:pt idx="674">
                  <c:v>0.105835</c:v>
                </c:pt>
                <c:pt idx="675">
                  <c:v>0.103492</c:v>
                </c:pt>
                <c:pt idx="676">
                  <c:v>0.10118099999999999</c:v>
                </c:pt>
                <c:pt idx="677">
                  <c:v>9.8903000000000005E-2</c:v>
                </c:pt>
                <c:pt idx="678">
                  <c:v>9.6657000000000007E-2</c:v>
                </c:pt>
                <c:pt idx="679">
                  <c:v>9.4444E-2</c:v>
                </c:pt>
                <c:pt idx="680">
                  <c:v>9.2262999999999998E-2</c:v>
                </c:pt>
                <c:pt idx="681">
                  <c:v>9.0112999999999999E-2</c:v>
                </c:pt>
                <c:pt idx="682">
                  <c:v>8.7996000000000005E-2</c:v>
                </c:pt>
                <c:pt idx="683">
                  <c:v>8.591E-2</c:v>
                </c:pt>
                <c:pt idx="684">
                  <c:v>8.3856E-2</c:v>
                </c:pt>
                <c:pt idx="685">
                  <c:v>8.1832000000000002E-2</c:v>
                </c:pt>
                <c:pt idx="686">
                  <c:v>7.9839999999999994E-2</c:v>
                </c:pt>
                <c:pt idx="687">
                  <c:v>7.7879000000000004E-2</c:v>
                </c:pt>
                <c:pt idx="688">
                  <c:v>7.5948000000000002E-2</c:v>
                </c:pt>
                <c:pt idx="689">
                  <c:v>7.4048000000000003E-2</c:v>
                </c:pt>
                <c:pt idx="690">
                  <c:v>7.2178999999999993E-2</c:v>
                </c:pt>
                <c:pt idx="691">
                  <c:v>7.0338999999999999E-2</c:v>
                </c:pt>
                <c:pt idx="692">
                  <c:v>6.8529999999999994E-2</c:v>
                </c:pt>
                <c:pt idx="693">
                  <c:v>6.6750000000000004E-2</c:v>
                </c:pt>
                <c:pt idx="694">
                  <c:v>6.5000000000000002E-2</c:v>
                </c:pt>
                <c:pt idx="695">
                  <c:v>6.3279000000000002E-2</c:v>
                </c:pt>
                <c:pt idx="696">
                  <c:v>6.1587999999999997E-2</c:v>
                </c:pt>
                <c:pt idx="697">
                  <c:v>5.9924999999999999E-2</c:v>
                </c:pt>
                <c:pt idx="698">
                  <c:v>5.8291000000000003E-2</c:v>
                </c:pt>
                <c:pt idx="699">
                  <c:v>5.6686E-2</c:v>
                </c:pt>
                <c:pt idx="700">
                  <c:v>5.5108999999999998E-2</c:v>
                </c:pt>
                <c:pt idx="701">
                  <c:v>5.3560999999999998E-2</c:v>
                </c:pt>
                <c:pt idx="702">
                  <c:v>5.2040000000000003E-2</c:v>
                </c:pt>
                <c:pt idx="703">
                  <c:v>5.0548000000000003E-2</c:v>
                </c:pt>
                <c:pt idx="704">
                  <c:v>4.9083000000000002E-2</c:v>
                </c:pt>
                <c:pt idx="705">
                  <c:v>4.7645E-2</c:v>
                </c:pt>
                <c:pt idx="706">
                  <c:v>4.6233999999999997E-2</c:v>
                </c:pt>
                <c:pt idx="707">
                  <c:v>4.4851000000000002E-2</c:v>
                </c:pt>
                <c:pt idx="708">
                  <c:v>4.3493999999999998E-2</c:v>
                </c:pt>
                <c:pt idx="709">
                  <c:v>4.2164E-2</c:v>
                </c:pt>
                <c:pt idx="710">
                  <c:v>4.086E-2</c:v>
                </c:pt>
                <c:pt idx="711">
                  <c:v>3.9581999999999999E-2</c:v>
                </c:pt>
                <c:pt idx="712">
                  <c:v>3.8330000000000003E-2</c:v>
                </c:pt>
                <c:pt idx="713">
                  <c:v>3.7103999999999998E-2</c:v>
                </c:pt>
                <c:pt idx="714">
                  <c:v>3.5902999999999997E-2</c:v>
                </c:pt>
                <c:pt idx="715">
                  <c:v>3.4728000000000002E-2</c:v>
                </c:pt>
                <c:pt idx="716">
                  <c:v>3.3577000000000003E-2</c:v>
                </c:pt>
                <c:pt idx="717">
                  <c:v>3.2452000000000002E-2</c:v>
                </c:pt>
                <c:pt idx="718">
                  <c:v>3.1350000000000003E-2</c:v>
                </c:pt>
                <c:pt idx="719">
                  <c:v>3.0273999999999999E-2</c:v>
                </c:pt>
                <c:pt idx="720">
                  <c:v>2.9221E-2</c:v>
                </c:pt>
                <c:pt idx="721">
                  <c:v>2.8191999999999998E-2</c:v>
                </c:pt>
                <c:pt idx="722">
                  <c:v>2.7186999999999999E-2</c:v>
                </c:pt>
                <c:pt idx="723">
                  <c:v>2.6204999999999999E-2</c:v>
                </c:pt>
                <c:pt idx="724">
                  <c:v>2.5246000000000001E-2</c:v>
                </c:pt>
                <c:pt idx="725">
                  <c:v>2.4309999999999998E-2</c:v>
                </c:pt>
                <c:pt idx="726">
                  <c:v>2.3397000000000001E-2</c:v>
                </c:pt>
                <c:pt idx="727">
                  <c:v>2.2506999999999999E-2</c:v>
                </c:pt>
                <c:pt idx="728">
                  <c:v>2.1638000000000001E-2</c:v>
                </c:pt>
                <c:pt idx="729">
                  <c:v>2.0792000000000001E-2</c:v>
                </c:pt>
                <c:pt idx="730">
                  <c:v>1.9966999999999999E-2</c:v>
                </c:pt>
                <c:pt idx="731">
                  <c:v>1.9164E-2</c:v>
                </c:pt>
                <c:pt idx="732">
                  <c:v>1.8381999999999999E-2</c:v>
                </c:pt>
                <c:pt idx="733">
                  <c:v>1.7621000000000001E-2</c:v>
                </c:pt>
                <c:pt idx="734">
                  <c:v>1.6881E-2</c:v>
                </c:pt>
                <c:pt idx="735">
                  <c:v>1.6160999999999998E-2</c:v>
                </c:pt>
                <c:pt idx="736">
                  <c:v>1.5461000000000001E-2</c:v>
                </c:pt>
                <c:pt idx="737">
                  <c:v>1.4782E-2</c:v>
                </c:pt>
                <c:pt idx="738">
                  <c:v>1.4121999999999999E-2</c:v>
                </c:pt>
                <c:pt idx="739">
                  <c:v>1.3481E-2</c:v>
                </c:pt>
                <c:pt idx="740">
                  <c:v>1.286E-2</c:v>
                </c:pt>
                <c:pt idx="741">
                  <c:v>1.2257000000000001E-2</c:v>
                </c:pt>
                <c:pt idx="742">
                  <c:v>1.1674E-2</c:v>
                </c:pt>
                <c:pt idx="743">
                  <c:v>1.1108E-2</c:v>
                </c:pt>
                <c:pt idx="744">
                  <c:v>1.0560999999999999E-2</c:v>
                </c:pt>
                <c:pt idx="745">
                  <c:v>1.0031999999999999E-2</c:v>
                </c:pt>
                <c:pt idx="746">
                  <c:v>9.5200000000000007E-3</c:v>
                </c:pt>
                <c:pt idx="747">
                  <c:v>9.0259999999999993E-3</c:v>
                </c:pt>
                <c:pt idx="748">
                  <c:v>8.5489999999999993E-3</c:v>
                </c:pt>
                <c:pt idx="749">
                  <c:v>8.0879999999999997E-3</c:v>
                </c:pt>
                <c:pt idx="750">
                  <c:v>7.6439999999999998E-3</c:v>
                </c:pt>
                <c:pt idx="751">
                  <c:v>7.2160000000000002E-3</c:v>
                </c:pt>
                <c:pt idx="752">
                  <c:v>6.8040000000000002E-3</c:v>
                </c:pt>
                <c:pt idx="753">
                  <c:v>6.4079999999999996E-3</c:v>
                </c:pt>
                <c:pt idx="754">
                  <c:v>6.0270000000000002E-3</c:v>
                </c:pt>
                <c:pt idx="755">
                  <c:v>5.6620000000000004E-3</c:v>
                </c:pt>
                <c:pt idx="756">
                  <c:v>5.3109999999999997E-3</c:v>
                </c:pt>
                <c:pt idx="757">
                  <c:v>4.9750000000000003E-3</c:v>
                </c:pt>
                <c:pt idx="758">
                  <c:v>4.653E-3</c:v>
                </c:pt>
                <c:pt idx="759">
                  <c:v>4.3449999999999999E-3</c:v>
                </c:pt>
                <c:pt idx="760">
                  <c:v>4.0509999999999999E-3</c:v>
                </c:pt>
                <c:pt idx="761">
                  <c:v>3.7699999999999999E-3</c:v>
                </c:pt>
                <c:pt idx="762">
                  <c:v>3.5019999999999999E-3</c:v>
                </c:pt>
                <c:pt idx="763">
                  <c:v>3.2469999999999999E-3</c:v>
                </c:pt>
                <c:pt idx="764">
                  <c:v>3.0040000000000002E-3</c:v>
                </c:pt>
                <c:pt idx="765">
                  <c:v>2.774E-3</c:v>
                </c:pt>
                <c:pt idx="766">
                  <c:v>2.5560000000000001E-3</c:v>
                </c:pt>
                <c:pt idx="767">
                  <c:v>2.349E-3</c:v>
                </c:pt>
                <c:pt idx="768">
                  <c:v>2.1540000000000001E-3</c:v>
                </c:pt>
                <c:pt idx="769">
                  <c:v>1.9689999999999998E-3</c:v>
                </c:pt>
                <c:pt idx="770">
                  <c:v>1.7949999999999999E-3</c:v>
                </c:pt>
                <c:pt idx="771">
                  <c:v>1.632E-3</c:v>
                </c:pt>
                <c:pt idx="772">
                  <c:v>1.4790000000000001E-3</c:v>
                </c:pt>
                <c:pt idx="773">
                  <c:v>1.3359999999999999E-3</c:v>
                </c:pt>
                <c:pt idx="774">
                  <c:v>1.2019999999999999E-3</c:v>
                </c:pt>
                <c:pt idx="775">
                  <c:v>1.077E-3</c:v>
                </c:pt>
                <c:pt idx="776">
                  <c:v>9.6100000000000005E-4</c:v>
                </c:pt>
                <c:pt idx="777">
                  <c:v>8.5400000000000005E-4</c:v>
                </c:pt>
                <c:pt idx="778">
                  <c:v>7.5500000000000003E-4</c:v>
                </c:pt>
                <c:pt idx="779">
                  <c:v>6.6399999999999999E-4</c:v>
                </c:pt>
                <c:pt idx="780">
                  <c:v>5.8E-4</c:v>
                </c:pt>
                <c:pt idx="781">
                  <c:v>5.04E-4</c:v>
                </c:pt>
                <c:pt idx="782">
                  <c:v>4.3399999999999998E-4</c:v>
                </c:pt>
                <c:pt idx="783">
                  <c:v>3.7199999999999999E-4</c:v>
                </c:pt>
                <c:pt idx="784">
                  <c:v>3.1500000000000001E-4</c:v>
                </c:pt>
                <c:pt idx="785">
                  <c:v>2.6499999999999999E-4</c:v>
                </c:pt>
                <c:pt idx="786">
                  <c:v>2.2000000000000001E-4</c:v>
                </c:pt>
                <c:pt idx="787">
                  <c:v>1.8100000000000001E-4</c:v>
                </c:pt>
                <c:pt idx="788">
                  <c:v>1.46E-4</c:v>
                </c:pt>
                <c:pt idx="789">
                  <c:v>1.16E-4</c:v>
                </c:pt>
                <c:pt idx="790">
                  <c:v>9.1000000000000003E-5</c:v>
                </c:pt>
                <c:pt idx="791">
                  <c:v>6.9999999999999994E-5</c:v>
                </c:pt>
                <c:pt idx="792">
                  <c:v>5.1999999999999997E-5</c:v>
                </c:pt>
                <c:pt idx="793">
                  <c:v>3.6999999999999998E-5</c:v>
                </c:pt>
                <c:pt idx="794">
                  <c:v>2.5999999999999998E-5</c:v>
                </c:pt>
                <c:pt idx="795">
                  <c:v>1.7E-5</c:v>
                </c:pt>
                <c:pt idx="796">
                  <c:v>1.0000000000000001E-5</c:v>
                </c:pt>
                <c:pt idx="797">
                  <c:v>6.0000000000000002E-6</c:v>
                </c:pt>
                <c:pt idx="798">
                  <c:v>3.0000000000000001E-6</c:v>
                </c:pt>
                <c:pt idx="799">
                  <c:v>9.9999999999999995E-7</c:v>
                </c:pt>
                <c:pt idx="800" formatCode="0.00E+00">
                  <c:v>2.4960000000000001E-7</c:v>
                </c:pt>
                <c:pt idx="801" formatCode="0.00E+00">
                  <c:v>1.405E-8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CD-440F-B4B1-FFE46BFDA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5"/>
          <c:min val="-15"/>
        </c:scaling>
        <c:delete val="1"/>
        <c:axPos val="b"/>
        <c:numFmt formatCode="0" sourceLinked="0"/>
        <c:majorTickMark val="out"/>
        <c:minorTickMark val="none"/>
        <c:tickLblPos val="nextTo"/>
        <c:crossAx val="1342482224"/>
        <c:crosses val="autoZero"/>
        <c:crossBetween val="midCat"/>
        <c:majorUnit val="15"/>
      </c:valAx>
      <c:valAx>
        <c:axId val="1342482224"/>
        <c:scaling>
          <c:orientation val="minMax"/>
          <c:max val="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42485968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6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3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C282-D736-4818-88A7-8DFA9E8575E4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FB26-EEB9-4C15-8A04-57D8E3030D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584E4E-BBFC-452E-A04D-64DB3DC3D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0A83E-2DD7-4B94-A564-26E73ED659DF}"/>
              </a:ext>
            </a:extLst>
          </p:cNvPr>
          <p:cNvCxnSpPr>
            <a:cxnSpLocks/>
          </p:cNvCxnSpPr>
          <p:nvPr/>
        </p:nvCxnSpPr>
        <p:spPr>
          <a:xfrm>
            <a:off x="0" y="3599657"/>
            <a:ext cx="7199313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C22C0D1-288D-4291-AB86-C8A065CA4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051577"/>
              </p:ext>
            </p:extLst>
          </p:nvPr>
        </p:nvGraphicFramePr>
        <p:xfrm>
          <a:off x="0" y="5399313"/>
          <a:ext cx="719931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8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10CA96-508A-4DF8-AF96-D952411FB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6BC6D5-175F-45C6-9CD8-E59F99053158}"/>
              </a:ext>
            </a:extLst>
          </p:cNvPr>
          <p:cNvCxnSpPr>
            <a:cxnSpLocks/>
          </p:cNvCxnSpPr>
          <p:nvPr/>
        </p:nvCxnSpPr>
        <p:spPr>
          <a:xfrm>
            <a:off x="0" y="3599657"/>
            <a:ext cx="3567113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6224E2-3313-45CF-8959-6F485DBC4E55}"/>
              </a:ext>
            </a:extLst>
          </p:cNvPr>
          <p:cNvCxnSpPr>
            <a:cxnSpLocks/>
          </p:cNvCxnSpPr>
          <p:nvPr/>
        </p:nvCxnSpPr>
        <p:spPr>
          <a:xfrm>
            <a:off x="3826669" y="3599656"/>
            <a:ext cx="3372644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2DA82B-68F3-4F52-A49C-8AB24D02577F}"/>
              </a:ext>
            </a:extLst>
          </p:cNvPr>
          <p:cNvCxnSpPr>
            <a:cxnSpLocks/>
          </p:cNvCxnSpPr>
          <p:nvPr/>
        </p:nvCxnSpPr>
        <p:spPr>
          <a:xfrm>
            <a:off x="3645694" y="3599656"/>
            <a:ext cx="135731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421852B-550B-4E1E-9EB4-E1C5CF055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218732"/>
              </p:ext>
            </p:extLst>
          </p:nvPr>
        </p:nvGraphicFramePr>
        <p:xfrm>
          <a:off x="1" y="5399313"/>
          <a:ext cx="7199312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2EE29E-6ABD-46A5-8B18-B89997882EE5}"/>
              </a:ext>
            </a:extLst>
          </p:cNvPr>
          <p:cNvCxnSpPr>
            <a:cxnSpLocks/>
          </p:cNvCxnSpPr>
          <p:nvPr/>
        </p:nvCxnSpPr>
        <p:spPr>
          <a:xfrm flipV="1">
            <a:off x="2617470" y="3671888"/>
            <a:ext cx="0" cy="19145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07C300-11E3-4C78-89FC-984EFD265A07}"/>
              </a:ext>
            </a:extLst>
          </p:cNvPr>
          <p:cNvCxnSpPr>
            <a:cxnSpLocks/>
          </p:cNvCxnSpPr>
          <p:nvPr/>
        </p:nvCxnSpPr>
        <p:spPr>
          <a:xfrm flipV="1">
            <a:off x="4579465" y="3671888"/>
            <a:ext cx="0" cy="191452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93A8F-85BA-445A-8F5B-26E5B563D510}"/>
              </a:ext>
            </a:extLst>
          </p:cNvPr>
          <p:cNvCxnSpPr/>
          <p:nvPr/>
        </p:nvCxnSpPr>
        <p:spPr>
          <a:xfrm flipV="1">
            <a:off x="3599655" y="4848225"/>
            <a:ext cx="0" cy="581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C71B63-160B-44C3-A655-D9202EE3D82B}"/>
              </a:ext>
            </a:extLst>
          </p:cNvPr>
          <p:cNvSpPr txBox="1"/>
          <p:nvPr/>
        </p:nvSpPr>
        <p:spPr>
          <a:xfrm>
            <a:off x="2936536" y="4814538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FE1B9-182D-4894-85EB-6E979B0C73A2}"/>
              </a:ext>
            </a:extLst>
          </p:cNvPr>
          <p:cNvCxnSpPr>
            <a:cxnSpLocks/>
          </p:cNvCxnSpPr>
          <p:nvPr/>
        </p:nvCxnSpPr>
        <p:spPr>
          <a:xfrm>
            <a:off x="3275655" y="5153025"/>
            <a:ext cx="324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D0219B-88DB-4520-B0A5-8C2CBADDA865}"/>
              </a:ext>
            </a:extLst>
          </p:cNvPr>
          <p:cNvCxnSpPr>
            <a:cxnSpLocks/>
          </p:cNvCxnSpPr>
          <p:nvPr/>
        </p:nvCxnSpPr>
        <p:spPr>
          <a:xfrm flipH="1">
            <a:off x="2636044" y="5153025"/>
            <a:ext cx="324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B89D4-AD63-44C9-A0DC-FDA6C699994D}"/>
              </a:ext>
            </a:extLst>
          </p:cNvPr>
          <p:cNvSpPr txBox="1"/>
          <p:nvPr/>
        </p:nvSpPr>
        <p:spPr>
          <a:xfrm>
            <a:off x="3919728" y="482684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83ADB-2D75-4776-9CCE-7A976873F495}"/>
              </a:ext>
            </a:extLst>
          </p:cNvPr>
          <p:cNvCxnSpPr>
            <a:cxnSpLocks/>
          </p:cNvCxnSpPr>
          <p:nvPr/>
        </p:nvCxnSpPr>
        <p:spPr>
          <a:xfrm>
            <a:off x="4233240" y="5153025"/>
            <a:ext cx="324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F36CF-6722-4600-AFBC-83C42229FC7C}"/>
              </a:ext>
            </a:extLst>
          </p:cNvPr>
          <p:cNvCxnSpPr>
            <a:cxnSpLocks/>
          </p:cNvCxnSpPr>
          <p:nvPr/>
        </p:nvCxnSpPr>
        <p:spPr>
          <a:xfrm flipH="1">
            <a:off x="3604739" y="5153025"/>
            <a:ext cx="324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6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4C905-5B0D-44B4-8934-D471EF1CB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80DB10-25C0-447D-9EF8-E23101FD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0A83E-2DD7-4B94-A564-26E73ED659DF}"/>
              </a:ext>
            </a:extLst>
          </p:cNvPr>
          <p:cNvCxnSpPr>
            <a:cxnSpLocks/>
          </p:cNvCxnSpPr>
          <p:nvPr/>
        </p:nvCxnSpPr>
        <p:spPr>
          <a:xfrm>
            <a:off x="0" y="3599657"/>
            <a:ext cx="719931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09E0F7E-1A9F-446B-9D19-380141CF8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294823"/>
              </p:ext>
            </p:extLst>
          </p:nvPr>
        </p:nvGraphicFramePr>
        <p:xfrm>
          <a:off x="0" y="5399313"/>
          <a:ext cx="719931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0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424D6-2273-4403-9F66-32AC03F0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F7B314-7173-4276-9FA0-5977197847B1}"/>
              </a:ext>
            </a:extLst>
          </p:cNvPr>
          <p:cNvCxnSpPr>
            <a:cxnSpLocks/>
          </p:cNvCxnSpPr>
          <p:nvPr/>
        </p:nvCxnSpPr>
        <p:spPr>
          <a:xfrm>
            <a:off x="0" y="3599657"/>
            <a:ext cx="719931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5FA51BD-88E0-46C3-BAED-0940C482E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09619"/>
              </p:ext>
            </p:extLst>
          </p:nvPr>
        </p:nvGraphicFramePr>
        <p:xfrm>
          <a:off x="0" y="5399313"/>
          <a:ext cx="719931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C6E7BB1-78B9-47A7-9482-953B76351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36952"/>
              </p:ext>
            </p:extLst>
          </p:nvPr>
        </p:nvGraphicFramePr>
        <p:xfrm>
          <a:off x="0" y="5399313"/>
          <a:ext cx="719931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0A83E-2DD7-4B94-A564-26E73ED659DF}"/>
              </a:ext>
            </a:extLst>
          </p:cNvPr>
          <p:cNvCxnSpPr>
            <a:cxnSpLocks/>
          </p:cNvCxnSpPr>
          <p:nvPr/>
        </p:nvCxnSpPr>
        <p:spPr>
          <a:xfrm rot="-1260000">
            <a:off x="0" y="3599657"/>
            <a:ext cx="7199313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424D6-2273-4403-9F66-32AC03F0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0A83E-2DD7-4B94-A564-26E73ED659DF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0" y="3599657"/>
            <a:ext cx="719931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76E6C8-1C0A-4C40-83A5-EDD2DB75B2D4}"/>
              </a:ext>
            </a:extLst>
          </p:cNvPr>
          <p:cNvGraphicFramePr>
            <a:graphicFrameLocks/>
          </p:cNvGraphicFramePr>
          <p:nvPr/>
        </p:nvGraphicFramePr>
        <p:xfrm>
          <a:off x="1" y="5358383"/>
          <a:ext cx="7199312" cy="184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E502F75-07B7-4453-BCF4-2FB2F595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B82EDFA-07C6-47C2-9591-4734CE6B4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942244"/>
              </p:ext>
            </p:extLst>
          </p:nvPr>
        </p:nvGraphicFramePr>
        <p:xfrm>
          <a:off x="0" y="5399313"/>
          <a:ext cx="7199313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D91216-A31D-46D7-9D3F-F0C1DC37C00C}"/>
              </a:ext>
            </a:extLst>
          </p:cNvPr>
          <p:cNvCxnSpPr>
            <a:cxnSpLocks/>
          </p:cNvCxnSpPr>
          <p:nvPr/>
        </p:nvCxnSpPr>
        <p:spPr>
          <a:xfrm>
            <a:off x="-1" y="3604419"/>
            <a:ext cx="719931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17BCB-A62B-40ED-80E7-64EBC6C2F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199313" cy="7199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0A83E-2DD7-4B94-A564-26E73ED659DF}"/>
              </a:ext>
            </a:extLst>
          </p:cNvPr>
          <p:cNvCxnSpPr>
            <a:cxnSpLocks/>
          </p:cNvCxnSpPr>
          <p:nvPr/>
        </p:nvCxnSpPr>
        <p:spPr>
          <a:xfrm>
            <a:off x="0" y="3599657"/>
            <a:ext cx="719931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76E6C8-1C0A-4C40-83A5-EDD2DB75B2D4}"/>
              </a:ext>
            </a:extLst>
          </p:cNvPr>
          <p:cNvGraphicFramePr>
            <a:graphicFrameLocks/>
          </p:cNvGraphicFramePr>
          <p:nvPr/>
        </p:nvGraphicFramePr>
        <p:xfrm>
          <a:off x="1" y="5358383"/>
          <a:ext cx="7199312" cy="184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53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2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22</cp:revision>
  <dcterms:created xsi:type="dcterms:W3CDTF">2018-11-04T10:03:31Z</dcterms:created>
  <dcterms:modified xsi:type="dcterms:W3CDTF">2018-11-10T13:59:12Z</dcterms:modified>
</cp:coreProperties>
</file>