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314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2356" y="1122363"/>
            <a:ext cx="852670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3927" y="3602038"/>
            <a:ext cx="75235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8E89-0F28-41C1-9824-ADDE7083C4E8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6B5F-A5CD-49B0-B0E1-37E51A800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79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8E89-0F28-41C1-9824-ADDE7083C4E8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6B5F-A5CD-49B0-B0E1-37E51A800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21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8731" y="365125"/>
            <a:ext cx="216302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9660" y="365125"/>
            <a:ext cx="6363678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8E89-0F28-41C1-9824-ADDE7083C4E8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6B5F-A5CD-49B0-B0E1-37E51A800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95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8E89-0F28-41C1-9824-ADDE7083C4E8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6B5F-A5CD-49B0-B0E1-37E51A800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39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435" y="1709740"/>
            <a:ext cx="865209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435" y="4589465"/>
            <a:ext cx="865209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8E89-0F28-41C1-9824-ADDE7083C4E8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6B5F-A5CD-49B0-B0E1-37E51A800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36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9659" y="1825625"/>
            <a:ext cx="42633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8403" y="1825625"/>
            <a:ext cx="42633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8E89-0F28-41C1-9824-ADDE7083C4E8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6B5F-A5CD-49B0-B0E1-37E51A800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59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365127"/>
            <a:ext cx="865209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967" y="1681163"/>
            <a:ext cx="424375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967" y="2505075"/>
            <a:ext cx="424375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78403" y="1681163"/>
            <a:ext cx="426465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78403" y="2505075"/>
            <a:ext cx="426465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8E89-0F28-41C1-9824-ADDE7083C4E8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6B5F-A5CD-49B0-B0E1-37E51A800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3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8E89-0F28-41C1-9824-ADDE7083C4E8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6B5F-A5CD-49B0-B0E1-37E51A800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65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8E89-0F28-41C1-9824-ADDE7083C4E8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6B5F-A5CD-49B0-B0E1-37E51A800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49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457200"/>
            <a:ext cx="323539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4657" y="987427"/>
            <a:ext cx="50784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966" y="2057400"/>
            <a:ext cx="323539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8E89-0F28-41C1-9824-ADDE7083C4E8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6B5F-A5CD-49B0-B0E1-37E51A800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42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457200"/>
            <a:ext cx="323539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64657" y="987427"/>
            <a:ext cx="507840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966" y="2057400"/>
            <a:ext cx="323539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8E89-0F28-41C1-9824-ADDE7083C4E8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6B5F-A5CD-49B0-B0E1-37E51A800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89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9660" y="365127"/>
            <a:ext cx="86520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660" y="1825625"/>
            <a:ext cx="86520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660" y="6356352"/>
            <a:ext cx="22570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18E89-0F28-41C1-9824-ADDE7083C4E8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2906" y="6356352"/>
            <a:ext cx="33856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4685" y="6356352"/>
            <a:ext cx="22570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D6B5F-A5CD-49B0-B0E1-37E51A800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72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37987A3-96A3-4D97-96EC-70EC81740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362" y="95479"/>
            <a:ext cx="4929051" cy="6667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F7E673-7195-4C19-A87B-995ED7779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479"/>
            <a:ext cx="4929052" cy="666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45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Fantham</dc:creator>
  <cp:lastModifiedBy>Marcus Fantham</cp:lastModifiedBy>
  <cp:revision>1</cp:revision>
  <dcterms:created xsi:type="dcterms:W3CDTF">2018-10-22T08:32:38Z</dcterms:created>
  <dcterms:modified xsi:type="dcterms:W3CDTF">2018-10-22T08:37:27Z</dcterms:modified>
</cp:coreProperties>
</file>