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5995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12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Documents\thesis\mof%20release%20figure\mof%20release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Documents\thesis\mof%20release%20figure\mof%20release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tore\m\MJF74\Documents\thesis\mof%20release%20figure\mof%20release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04055555555556"/>
          <c:y val="1.9402777777777779E-2"/>
          <c:w val="0.82575569444444441"/>
          <c:h val="0.84005805555555557"/>
        </c:manualLayout>
      </c:layout>
      <c:scatterChart>
        <c:scatterStyle val="smoothMarker"/>
        <c:varyColors val="0"/>
        <c:ser>
          <c:idx val="0"/>
          <c:order val="0"/>
          <c:tx>
            <c:v>NU-1000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Sheet1!$B$2:$B$21</c:f>
              <c:numCache>
                <c:formatCode>0.0</c:formatCode>
                <c:ptCount val="20"/>
                <c:pt idx="0">
                  <c:v>2.7777777777777776E-2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0.33333333333333331</c:v>
                </c:pt>
                <c:pt idx="5">
                  <c:v>0.875</c:v>
                </c:pt>
                <c:pt idx="6">
                  <c:v>1</c:v>
                </c:pt>
                <c:pt idx="7">
                  <c:v>2</c:v>
                </c:pt>
                <c:pt idx="8">
                  <c:v>2.8333333333333335</c:v>
                </c:pt>
                <c:pt idx="9">
                  <c:v>3</c:v>
                </c:pt>
                <c:pt idx="10">
                  <c:v>3.9166666666666665</c:v>
                </c:pt>
                <c:pt idx="11">
                  <c:v>4</c:v>
                </c:pt>
                <c:pt idx="12">
                  <c:v>4.875</c:v>
                </c:pt>
                <c:pt idx="13">
                  <c:v>6.333333333333333</c:v>
                </c:pt>
                <c:pt idx="14">
                  <c:v>6.833333333333333</c:v>
                </c:pt>
                <c:pt idx="15">
                  <c:v>10.875</c:v>
                </c:pt>
                <c:pt idx="16">
                  <c:v>16</c:v>
                </c:pt>
                <c:pt idx="17">
                  <c:v>21.166666666666668</c:v>
                </c:pt>
                <c:pt idx="18">
                  <c:v>21.75</c:v>
                </c:pt>
                <c:pt idx="19">
                  <c:v>46.125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3.6577930751622572</c:v>
                </c:pt>
                <c:pt idx="1">
                  <c:v>7.6813931704937817</c:v>
                </c:pt>
                <c:pt idx="2">
                  <c:v>17.279670551980622</c:v>
                </c:pt>
                <c:pt idx="3">
                  <c:v>27.681614871718129</c:v>
                </c:pt>
                <c:pt idx="4">
                  <c:v>38.3385155994524</c:v>
                </c:pt>
                <c:pt idx="5">
                  <c:v>53.263164895828133</c:v>
                </c:pt>
                <c:pt idx="6">
                  <c:v>59.966024287369137</c:v>
                </c:pt>
                <c:pt idx="7">
                  <c:v>65.01055852080944</c:v>
                </c:pt>
                <c:pt idx="8">
                  <c:v>69.352854126136904</c:v>
                </c:pt>
                <c:pt idx="9">
                  <c:v>70.733775627275904</c:v>
                </c:pt>
                <c:pt idx="10">
                  <c:v>73.907151527244309</c:v>
                </c:pt>
                <c:pt idx="11">
                  <c:v>74.949424408196307</c:v>
                </c:pt>
                <c:pt idx="12">
                  <c:v>77.342966251531124</c:v>
                </c:pt>
                <c:pt idx="13">
                  <c:v>80.632181041219809</c:v>
                </c:pt>
                <c:pt idx="14">
                  <c:v>81.890612615908182</c:v>
                </c:pt>
                <c:pt idx="15">
                  <c:v>86.370917233390415</c:v>
                </c:pt>
                <c:pt idx="16">
                  <c:v>90.783048724386575</c:v>
                </c:pt>
                <c:pt idx="17">
                  <c:v>94.54725838723445</c:v>
                </c:pt>
                <c:pt idx="18">
                  <c:v>95.31185048469429</c:v>
                </c:pt>
                <c:pt idx="19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FA-43A8-BE4C-332A5CB8CADF}"/>
            </c:ext>
          </c:extLst>
        </c:ser>
        <c:ser>
          <c:idx val="1"/>
          <c:order val="1"/>
          <c:tx>
            <c:v>NU-1000 T.T.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Sheet1!$B$2:$B$21</c:f>
              <c:numCache>
                <c:formatCode>0.0</c:formatCode>
                <c:ptCount val="20"/>
                <c:pt idx="0">
                  <c:v>2.7777777777777776E-2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0.33333333333333331</c:v>
                </c:pt>
                <c:pt idx="5">
                  <c:v>0.875</c:v>
                </c:pt>
                <c:pt idx="6">
                  <c:v>1</c:v>
                </c:pt>
                <c:pt idx="7">
                  <c:v>2</c:v>
                </c:pt>
                <c:pt idx="8">
                  <c:v>2.8333333333333335</c:v>
                </c:pt>
                <c:pt idx="9">
                  <c:v>3</c:v>
                </c:pt>
                <c:pt idx="10">
                  <c:v>3.9166666666666665</c:v>
                </c:pt>
                <c:pt idx="11">
                  <c:v>4</c:v>
                </c:pt>
                <c:pt idx="12">
                  <c:v>4.875</c:v>
                </c:pt>
                <c:pt idx="13">
                  <c:v>6.333333333333333</c:v>
                </c:pt>
                <c:pt idx="14">
                  <c:v>6.833333333333333</c:v>
                </c:pt>
                <c:pt idx="15">
                  <c:v>10.875</c:v>
                </c:pt>
                <c:pt idx="16">
                  <c:v>16</c:v>
                </c:pt>
                <c:pt idx="17">
                  <c:v>21.166666666666668</c:v>
                </c:pt>
                <c:pt idx="18">
                  <c:v>21.75</c:v>
                </c:pt>
                <c:pt idx="19">
                  <c:v>46.125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0.97226399550156251</c:v>
                </c:pt>
                <c:pt idx="1">
                  <c:v>2.009912254318631</c:v>
                </c:pt>
                <c:pt idx="2">
                  <c:v>4.8207817342521997</c:v>
                </c:pt>
                <c:pt idx="3">
                  <c:v>9.517333368204941</c:v>
                </c:pt>
                <c:pt idx="4">
                  <c:v>16.049875116057066</c:v>
                </c:pt>
                <c:pt idx="5">
                  <c:v>28.738999097697164</c:v>
                </c:pt>
                <c:pt idx="6">
                  <c:v>33.986086228766453</c:v>
                </c:pt>
                <c:pt idx="7">
                  <c:v>44.066378104117902</c:v>
                </c:pt>
                <c:pt idx="8">
                  <c:v>52.69383164859881</c:v>
                </c:pt>
                <c:pt idx="9">
                  <c:v>55.713930771141996</c:v>
                </c:pt>
                <c:pt idx="10">
                  <c:v>62.492317349060421</c:v>
                </c:pt>
                <c:pt idx="11">
                  <c:v>64.751343646611133</c:v>
                </c:pt>
                <c:pt idx="12">
                  <c:v>69.905585123772411</c:v>
                </c:pt>
                <c:pt idx="13">
                  <c:v>76.8356631925828</c:v>
                </c:pt>
                <c:pt idx="14">
                  <c:v>79.237227184161313</c:v>
                </c:pt>
                <c:pt idx="15">
                  <c:v>86.652456486772763</c:v>
                </c:pt>
                <c:pt idx="16">
                  <c:v>91.851159262988574</c:v>
                </c:pt>
                <c:pt idx="17">
                  <c:v>95.577408429339243</c:v>
                </c:pt>
                <c:pt idx="18">
                  <c:v>96.358750375959517</c:v>
                </c:pt>
                <c:pt idx="19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CFA-43A8-BE4C-332A5CB8C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459856"/>
        <c:axId val="443459440"/>
      </c:scatterChart>
      <c:valAx>
        <c:axId val="443459856"/>
        <c:scaling>
          <c:orientation val="minMax"/>
          <c:max val="49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tx1"/>
                    </a:solidFill>
                  </a:rPr>
                  <a:t>Time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440"/>
        <c:crosses val="autoZero"/>
        <c:crossBetween val="midCat"/>
        <c:majorUnit val="7"/>
      </c:valAx>
      <c:valAx>
        <c:axId val="443459440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tx1"/>
                    </a:solidFill>
                  </a:rPr>
                  <a:t>Calcein mass delivered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577166666666656"/>
          <c:y val="0.73834527777777781"/>
          <c:w val="0.2784038888888889"/>
          <c:h val="0.12347944444444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62388888888889"/>
          <c:y val="2.936430555555556E-2"/>
          <c:w val="0.82928347222222232"/>
          <c:h val="0.84005805555555557"/>
        </c:manualLayout>
      </c:layout>
      <c:scatterChart>
        <c:scatterStyle val="lineMarker"/>
        <c:varyColors val="0"/>
        <c:ser>
          <c:idx val="0"/>
          <c:order val="0"/>
          <c:tx>
            <c:v>NU-1000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Sheet1!$B$2:$B$21</c:f>
              <c:numCache>
                <c:formatCode>0.0</c:formatCode>
                <c:ptCount val="20"/>
                <c:pt idx="0">
                  <c:v>2.7777777777777776E-2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0.33333333333333331</c:v>
                </c:pt>
                <c:pt idx="5">
                  <c:v>0.875</c:v>
                </c:pt>
                <c:pt idx="6">
                  <c:v>1</c:v>
                </c:pt>
                <c:pt idx="7">
                  <c:v>2</c:v>
                </c:pt>
                <c:pt idx="8">
                  <c:v>2.8333333333333335</c:v>
                </c:pt>
                <c:pt idx="9">
                  <c:v>3</c:v>
                </c:pt>
                <c:pt idx="10">
                  <c:v>3.9166666666666665</c:v>
                </c:pt>
                <c:pt idx="11">
                  <c:v>4</c:v>
                </c:pt>
                <c:pt idx="12">
                  <c:v>4.875</c:v>
                </c:pt>
                <c:pt idx="13">
                  <c:v>6.333333333333333</c:v>
                </c:pt>
                <c:pt idx="14">
                  <c:v>6.833333333333333</c:v>
                </c:pt>
                <c:pt idx="15">
                  <c:v>10.875</c:v>
                </c:pt>
                <c:pt idx="16">
                  <c:v>16</c:v>
                </c:pt>
                <c:pt idx="17">
                  <c:v>21.166666666666668</c:v>
                </c:pt>
                <c:pt idx="18">
                  <c:v>21.75</c:v>
                </c:pt>
                <c:pt idx="19">
                  <c:v>46.125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3.6577930751622572</c:v>
                </c:pt>
                <c:pt idx="1">
                  <c:v>7.6813931704937817</c:v>
                </c:pt>
                <c:pt idx="2">
                  <c:v>17.279670551980622</c:v>
                </c:pt>
                <c:pt idx="3">
                  <c:v>27.681614871718129</c:v>
                </c:pt>
                <c:pt idx="4">
                  <c:v>38.3385155994524</c:v>
                </c:pt>
                <c:pt idx="5">
                  <c:v>53.263164895828133</c:v>
                </c:pt>
                <c:pt idx="6">
                  <c:v>59.966024287369137</c:v>
                </c:pt>
                <c:pt idx="7">
                  <c:v>65.01055852080944</c:v>
                </c:pt>
                <c:pt idx="8">
                  <c:v>69.352854126136904</c:v>
                </c:pt>
                <c:pt idx="9">
                  <c:v>70.733775627275904</c:v>
                </c:pt>
                <c:pt idx="10">
                  <c:v>73.907151527244309</c:v>
                </c:pt>
                <c:pt idx="11">
                  <c:v>74.949424408196307</c:v>
                </c:pt>
                <c:pt idx="12">
                  <c:v>77.342966251531124</c:v>
                </c:pt>
                <c:pt idx="13">
                  <c:v>80.632181041219809</c:v>
                </c:pt>
                <c:pt idx="14">
                  <c:v>81.890612615908182</c:v>
                </c:pt>
                <c:pt idx="15">
                  <c:v>86.370917233390415</c:v>
                </c:pt>
                <c:pt idx="16">
                  <c:v>90.783048724386575</c:v>
                </c:pt>
                <c:pt idx="17">
                  <c:v>94.54725838723445</c:v>
                </c:pt>
                <c:pt idx="18">
                  <c:v>95.31185048469429</c:v>
                </c:pt>
                <c:pt idx="1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43-4B68-9AA2-F86D2910BDC2}"/>
            </c:ext>
          </c:extLst>
        </c:ser>
        <c:ser>
          <c:idx val="1"/>
          <c:order val="1"/>
          <c:tx>
            <c:v>NU-1000 T.T.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Sheet1!$B$2:$B$21</c:f>
              <c:numCache>
                <c:formatCode>0.0</c:formatCode>
                <c:ptCount val="20"/>
                <c:pt idx="0">
                  <c:v>2.7777777777777776E-2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0.33333333333333331</c:v>
                </c:pt>
                <c:pt idx="5">
                  <c:v>0.875</c:v>
                </c:pt>
                <c:pt idx="6">
                  <c:v>1</c:v>
                </c:pt>
                <c:pt idx="7">
                  <c:v>2</c:v>
                </c:pt>
                <c:pt idx="8">
                  <c:v>2.8333333333333335</c:v>
                </c:pt>
                <c:pt idx="9">
                  <c:v>3</c:v>
                </c:pt>
                <c:pt idx="10">
                  <c:v>3.9166666666666665</c:v>
                </c:pt>
                <c:pt idx="11">
                  <c:v>4</c:v>
                </c:pt>
                <c:pt idx="12">
                  <c:v>4.875</c:v>
                </c:pt>
                <c:pt idx="13">
                  <c:v>6.333333333333333</c:v>
                </c:pt>
                <c:pt idx="14">
                  <c:v>6.833333333333333</c:v>
                </c:pt>
                <c:pt idx="15">
                  <c:v>10.875</c:v>
                </c:pt>
                <c:pt idx="16">
                  <c:v>16</c:v>
                </c:pt>
                <c:pt idx="17">
                  <c:v>21.166666666666668</c:v>
                </c:pt>
                <c:pt idx="18">
                  <c:v>21.75</c:v>
                </c:pt>
                <c:pt idx="19">
                  <c:v>46.125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0.97226399550156251</c:v>
                </c:pt>
                <c:pt idx="1">
                  <c:v>2.009912254318631</c:v>
                </c:pt>
                <c:pt idx="2">
                  <c:v>4.8207817342521997</c:v>
                </c:pt>
                <c:pt idx="3">
                  <c:v>9.517333368204941</c:v>
                </c:pt>
                <c:pt idx="4">
                  <c:v>16.049875116057066</c:v>
                </c:pt>
                <c:pt idx="5">
                  <c:v>28.738999097697164</c:v>
                </c:pt>
                <c:pt idx="6">
                  <c:v>33.986086228766453</c:v>
                </c:pt>
                <c:pt idx="7">
                  <c:v>44.066378104117902</c:v>
                </c:pt>
                <c:pt idx="8">
                  <c:v>52.69383164859881</c:v>
                </c:pt>
                <c:pt idx="9">
                  <c:v>55.713930771141996</c:v>
                </c:pt>
                <c:pt idx="10">
                  <c:v>62.492317349060421</c:v>
                </c:pt>
                <c:pt idx="11">
                  <c:v>64.751343646611133</c:v>
                </c:pt>
                <c:pt idx="12">
                  <c:v>69.905585123772411</c:v>
                </c:pt>
                <c:pt idx="13">
                  <c:v>76.8356631925828</c:v>
                </c:pt>
                <c:pt idx="14">
                  <c:v>79.237227184161313</c:v>
                </c:pt>
                <c:pt idx="15">
                  <c:v>86.652456486772763</c:v>
                </c:pt>
                <c:pt idx="16">
                  <c:v>91.851159262988574</c:v>
                </c:pt>
                <c:pt idx="17">
                  <c:v>95.577408429339243</c:v>
                </c:pt>
                <c:pt idx="18">
                  <c:v>96.358750375959517</c:v>
                </c:pt>
                <c:pt idx="1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43-4B68-9AA2-F86D2910B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459856"/>
        <c:axId val="443459440"/>
      </c:scatterChart>
      <c:valAx>
        <c:axId val="443459856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tx1"/>
                    </a:solidFill>
                  </a:rPr>
                  <a:t>Time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440"/>
        <c:crosses val="autoZero"/>
        <c:crossBetween val="midCat"/>
        <c:majorUnit val="1"/>
      </c:valAx>
      <c:valAx>
        <c:axId val="44345944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635499999999995"/>
          <c:y val="0.74010916666666671"/>
          <c:w val="0.2784038888888889"/>
          <c:h val="0.12347944444444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04055555555556"/>
          <c:y val="1.9402777777777779E-2"/>
          <c:w val="0.82575569444444441"/>
          <c:h val="0.84005805555555557"/>
        </c:manualLayout>
      </c:layout>
      <c:scatterChart>
        <c:scatterStyle val="lineMarker"/>
        <c:varyColors val="0"/>
        <c:ser>
          <c:idx val="0"/>
          <c:order val="0"/>
          <c:tx>
            <c:v>NU-1000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Sheet1!$D$2:$D$21</c:f>
                <c:numCache>
                  <c:formatCode>General</c:formatCode>
                  <c:ptCount val="20"/>
                  <c:pt idx="0">
                    <c:v>0.30647162395261868</c:v>
                  </c:pt>
                  <c:pt idx="1">
                    <c:v>0.58077294764413834</c:v>
                  </c:pt>
                  <c:pt idx="2">
                    <c:v>0.64479904988449943</c:v>
                  </c:pt>
                  <c:pt idx="3">
                    <c:v>0.81951141386446502</c:v>
                  </c:pt>
                  <c:pt idx="4">
                    <c:v>2.8914156271123974</c:v>
                  </c:pt>
                  <c:pt idx="5">
                    <c:v>2.8891232890798144</c:v>
                  </c:pt>
                  <c:pt idx="6">
                    <c:v>3.4765631690879877</c:v>
                  </c:pt>
                  <c:pt idx="7">
                    <c:v>3.4338083016851084</c:v>
                  </c:pt>
                  <c:pt idx="8">
                    <c:v>2.8433770109024965</c:v>
                  </c:pt>
                  <c:pt idx="9">
                    <c:v>2.6441651225829599</c:v>
                  </c:pt>
                  <c:pt idx="10">
                    <c:v>2.1073326870631974</c:v>
                  </c:pt>
                  <c:pt idx="11">
                    <c:v>2.0090196297728684</c:v>
                  </c:pt>
                  <c:pt idx="12">
                    <c:v>1.7656078398358939</c:v>
                  </c:pt>
                  <c:pt idx="13">
                    <c:v>1.3651295290184844</c:v>
                  </c:pt>
                  <c:pt idx="14">
                    <c:v>1.2029552434047039</c:v>
                  </c:pt>
                  <c:pt idx="15">
                    <c:v>0.93345878771959601</c:v>
                  </c:pt>
                  <c:pt idx="16">
                    <c:v>0.64901955179348414</c:v>
                  </c:pt>
                  <c:pt idx="17">
                    <c:v>0.38844879588134151</c:v>
                  </c:pt>
                  <c:pt idx="18">
                    <c:v>0.23521215420513508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Sheet1!$A$2:$A$21</c:f>
              <c:numCache>
                <c:formatCode>0</c:formatCode>
                <c:ptCount val="20"/>
                <c:pt idx="0" formatCode="0.00">
                  <c:v>0.66666666666666663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21</c:v>
                </c:pt>
                <c:pt idx="6">
                  <c:v>24</c:v>
                </c:pt>
                <c:pt idx="7">
                  <c:v>48</c:v>
                </c:pt>
                <c:pt idx="8">
                  <c:v>68</c:v>
                </c:pt>
                <c:pt idx="9">
                  <c:v>72</c:v>
                </c:pt>
                <c:pt idx="10">
                  <c:v>94</c:v>
                </c:pt>
                <c:pt idx="11">
                  <c:v>96</c:v>
                </c:pt>
                <c:pt idx="12">
                  <c:v>117</c:v>
                </c:pt>
                <c:pt idx="13">
                  <c:v>152</c:v>
                </c:pt>
                <c:pt idx="14">
                  <c:v>164</c:v>
                </c:pt>
                <c:pt idx="15">
                  <c:v>261</c:v>
                </c:pt>
                <c:pt idx="16">
                  <c:v>384</c:v>
                </c:pt>
                <c:pt idx="17">
                  <c:v>508</c:v>
                </c:pt>
                <c:pt idx="18">
                  <c:v>522</c:v>
                </c:pt>
                <c:pt idx="19">
                  <c:v>1107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3.6577930751622572</c:v>
                </c:pt>
                <c:pt idx="1">
                  <c:v>7.6813931704937817</c:v>
                </c:pt>
                <c:pt idx="2">
                  <c:v>17.279670551980622</c:v>
                </c:pt>
                <c:pt idx="3">
                  <c:v>27.681614871718129</c:v>
                </c:pt>
                <c:pt idx="4">
                  <c:v>38.3385155994524</c:v>
                </c:pt>
                <c:pt idx="5">
                  <c:v>53.263164895828133</c:v>
                </c:pt>
                <c:pt idx="6">
                  <c:v>59.966024287369137</c:v>
                </c:pt>
                <c:pt idx="7">
                  <c:v>65.01055852080944</c:v>
                </c:pt>
                <c:pt idx="8">
                  <c:v>69.352854126136904</c:v>
                </c:pt>
                <c:pt idx="9">
                  <c:v>70.733775627275904</c:v>
                </c:pt>
                <c:pt idx="10">
                  <c:v>73.907151527244309</c:v>
                </c:pt>
                <c:pt idx="11">
                  <c:v>74.949424408196307</c:v>
                </c:pt>
                <c:pt idx="12">
                  <c:v>77.342966251531124</c:v>
                </c:pt>
                <c:pt idx="13">
                  <c:v>80.632181041219809</c:v>
                </c:pt>
                <c:pt idx="14">
                  <c:v>81.890612615908182</c:v>
                </c:pt>
                <c:pt idx="15">
                  <c:v>86.370917233390415</c:v>
                </c:pt>
                <c:pt idx="16">
                  <c:v>90.783048724386575</c:v>
                </c:pt>
                <c:pt idx="17">
                  <c:v>94.54725838723445</c:v>
                </c:pt>
                <c:pt idx="18">
                  <c:v>95.31185048469429</c:v>
                </c:pt>
                <c:pt idx="1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BF-4EBA-8B0F-88761A05D52A}"/>
            </c:ext>
          </c:extLst>
        </c:ser>
        <c:ser>
          <c:idx val="1"/>
          <c:order val="1"/>
          <c:tx>
            <c:v>NU-1000 T.T.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plus>
            <c:minus>
              <c:numRef>
                <c:f>Sheet1!$F$2:$F$21</c:f>
                <c:numCache>
                  <c:formatCode>General</c:formatCode>
                  <c:ptCount val="20"/>
                  <c:pt idx="0">
                    <c:v>0.15005243058931048</c:v>
                  </c:pt>
                  <c:pt idx="1">
                    <c:v>0.51791119174800138</c:v>
                  </c:pt>
                  <c:pt idx="2">
                    <c:v>0.94062033103955534</c:v>
                  </c:pt>
                  <c:pt idx="3">
                    <c:v>2.1549339720741636</c:v>
                  </c:pt>
                  <c:pt idx="4">
                    <c:v>3.5434429332822464</c:v>
                  </c:pt>
                  <c:pt idx="5">
                    <c:v>4.371070203634102</c:v>
                  </c:pt>
                  <c:pt idx="6">
                    <c:v>4.8521413340823818</c:v>
                  </c:pt>
                  <c:pt idx="7">
                    <c:v>6.0413757905821024</c:v>
                  </c:pt>
                  <c:pt idx="8">
                    <c:v>6.0354359664031829</c:v>
                  </c:pt>
                  <c:pt idx="9">
                    <c:v>5.8505658709642825</c:v>
                  </c:pt>
                  <c:pt idx="10">
                    <c:v>5.3973759711015106</c:v>
                  </c:pt>
                  <c:pt idx="11">
                    <c:v>5.4195238123433409</c:v>
                  </c:pt>
                  <c:pt idx="12">
                    <c:v>4.845413022707767</c:v>
                  </c:pt>
                  <c:pt idx="13">
                    <c:v>4.0064200101258596</c:v>
                  </c:pt>
                  <c:pt idx="14">
                    <c:v>3.658621611368349</c:v>
                  </c:pt>
                  <c:pt idx="15">
                    <c:v>2.0927998546411626</c:v>
                  </c:pt>
                  <c:pt idx="16">
                    <c:v>0.98400597992225292</c:v>
                  </c:pt>
                  <c:pt idx="17">
                    <c:v>0.36160001168838007</c:v>
                  </c:pt>
                  <c:pt idx="18">
                    <c:v>0.47717242845980318</c:v>
                  </c:pt>
                  <c:pt idx="1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Sheet1!$A$2:$A$21</c:f>
              <c:numCache>
                <c:formatCode>0</c:formatCode>
                <c:ptCount val="20"/>
                <c:pt idx="0" formatCode="0.00">
                  <c:v>0.66666666666666663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  <c:pt idx="5">
                  <c:v>21</c:v>
                </c:pt>
                <c:pt idx="6">
                  <c:v>24</c:v>
                </c:pt>
                <c:pt idx="7">
                  <c:v>48</c:v>
                </c:pt>
                <c:pt idx="8">
                  <c:v>68</c:v>
                </c:pt>
                <c:pt idx="9">
                  <c:v>72</c:v>
                </c:pt>
                <c:pt idx="10">
                  <c:v>94</c:v>
                </c:pt>
                <c:pt idx="11">
                  <c:v>96</c:v>
                </c:pt>
                <c:pt idx="12">
                  <c:v>117</c:v>
                </c:pt>
                <c:pt idx="13">
                  <c:v>152</c:v>
                </c:pt>
                <c:pt idx="14">
                  <c:v>164</c:v>
                </c:pt>
                <c:pt idx="15">
                  <c:v>261</c:v>
                </c:pt>
                <c:pt idx="16">
                  <c:v>384</c:v>
                </c:pt>
                <c:pt idx="17">
                  <c:v>508</c:v>
                </c:pt>
                <c:pt idx="18">
                  <c:v>522</c:v>
                </c:pt>
                <c:pt idx="19">
                  <c:v>1107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0.97226399550156251</c:v>
                </c:pt>
                <c:pt idx="1">
                  <c:v>2.009912254318631</c:v>
                </c:pt>
                <c:pt idx="2">
                  <c:v>4.8207817342521997</c:v>
                </c:pt>
                <c:pt idx="3">
                  <c:v>9.517333368204941</c:v>
                </c:pt>
                <c:pt idx="4">
                  <c:v>16.049875116057066</c:v>
                </c:pt>
                <c:pt idx="5">
                  <c:v>28.738999097697164</c:v>
                </c:pt>
                <c:pt idx="6">
                  <c:v>33.986086228766453</c:v>
                </c:pt>
                <c:pt idx="7">
                  <c:v>44.066378104117902</c:v>
                </c:pt>
                <c:pt idx="8">
                  <c:v>52.69383164859881</c:v>
                </c:pt>
                <c:pt idx="9">
                  <c:v>55.713930771141996</c:v>
                </c:pt>
                <c:pt idx="10">
                  <c:v>62.492317349060421</c:v>
                </c:pt>
                <c:pt idx="11">
                  <c:v>64.751343646611133</c:v>
                </c:pt>
                <c:pt idx="12">
                  <c:v>69.905585123772411</c:v>
                </c:pt>
                <c:pt idx="13">
                  <c:v>76.8356631925828</c:v>
                </c:pt>
                <c:pt idx="14">
                  <c:v>79.237227184161313</c:v>
                </c:pt>
                <c:pt idx="15">
                  <c:v>86.652456486772763</c:v>
                </c:pt>
                <c:pt idx="16">
                  <c:v>91.851159262988574</c:v>
                </c:pt>
                <c:pt idx="17">
                  <c:v>95.577408429339243</c:v>
                </c:pt>
                <c:pt idx="18">
                  <c:v>96.358750375959517</c:v>
                </c:pt>
                <c:pt idx="1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BF-4EBA-8B0F-88761A05D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459856"/>
        <c:axId val="443459440"/>
      </c:scatterChart>
      <c:valAx>
        <c:axId val="443459856"/>
        <c:scaling>
          <c:orientation val="minMax"/>
          <c:max val="2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>
                    <a:solidFill>
                      <a:schemeClr val="tx1"/>
                    </a:solidFill>
                  </a:rPr>
                  <a:t>Time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440"/>
        <c:crosses val="autoZero"/>
        <c:crossBetween val="midCat"/>
        <c:majorUnit val="6"/>
      </c:valAx>
      <c:valAx>
        <c:axId val="44345944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5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00777777777777"/>
          <c:y val="0.74010916666666648"/>
          <c:w val="0.2784038888888889"/>
          <c:h val="0.12347944444444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296173"/>
            <a:ext cx="1619964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159854"/>
            <a:ext cx="1619964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21669"/>
            <a:ext cx="4657398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21669"/>
            <a:ext cx="13702199" cy="67118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2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974511"/>
            <a:ext cx="1862959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5300193"/>
            <a:ext cx="1862959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108344"/>
            <a:ext cx="9179798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108344"/>
            <a:ext cx="9179798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21669"/>
            <a:ext cx="1862959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941510"/>
            <a:ext cx="9137611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893014"/>
            <a:ext cx="9137611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941510"/>
            <a:ext cx="9182611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893014"/>
            <a:ext cx="9182611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4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9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28002"/>
            <a:ext cx="696640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140340"/>
            <a:ext cx="1093476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376011"/>
            <a:ext cx="696640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28002"/>
            <a:ext cx="696640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140340"/>
            <a:ext cx="1093476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376011"/>
            <a:ext cx="696640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6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21669"/>
            <a:ext cx="1862959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108344"/>
            <a:ext cx="1862959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7340702"/>
            <a:ext cx="485989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4783-50C8-4BC2-AC3B-DB97829B1D6E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7340702"/>
            <a:ext cx="728984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7340702"/>
            <a:ext cx="485989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9E89-DF02-494F-B8AA-895B4AC2D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598160"/>
              </p:ext>
            </p:extLst>
          </p:nvPr>
        </p:nvGraphicFramePr>
        <p:xfrm>
          <a:off x="0" y="-11119"/>
          <a:ext cx="7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27787"/>
              </p:ext>
            </p:extLst>
          </p:nvPr>
        </p:nvGraphicFramePr>
        <p:xfrm>
          <a:off x="7199762" y="-11462"/>
          <a:ext cx="7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35401"/>
              </p:ext>
            </p:extLst>
          </p:nvPr>
        </p:nvGraphicFramePr>
        <p:xfrm>
          <a:off x="14399524" y="-11119"/>
          <a:ext cx="72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99762" y="-11118"/>
            <a:ext cx="1620828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First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57762" y="-11118"/>
            <a:ext cx="1387816" cy="511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First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67524-A1EE-466F-B299-7D337CD8AC27}"/>
              </a:ext>
            </a:extLst>
          </p:cNvPr>
          <p:cNvSpPr txBox="1"/>
          <p:nvPr/>
        </p:nvSpPr>
        <p:spPr>
          <a:xfrm>
            <a:off x="3536843" y="7188538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98104-9FD6-499E-B00D-8819B504812B}"/>
              </a:ext>
            </a:extLst>
          </p:cNvPr>
          <p:cNvSpPr txBox="1"/>
          <p:nvPr/>
        </p:nvSpPr>
        <p:spPr>
          <a:xfrm>
            <a:off x="10852535" y="7150596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2957B-7C04-48FB-BA7C-C3AAB210A50D}"/>
              </a:ext>
            </a:extLst>
          </p:cNvPr>
          <p:cNvSpPr txBox="1"/>
          <p:nvPr/>
        </p:nvSpPr>
        <p:spPr>
          <a:xfrm>
            <a:off x="17946751" y="7150597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8473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M.J. Fantham</dc:creator>
  <cp:lastModifiedBy>Marcus Fantham</cp:lastModifiedBy>
  <cp:revision>5</cp:revision>
  <dcterms:created xsi:type="dcterms:W3CDTF">2018-08-29T14:50:24Z</dcterms:created>
  <dcterms:modified xsi:type="dcterms:W3CDTF">2018-10-22T16:07:43Z</dcterms:modified>
</cp:coreProperties>
</file>