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3" r:id="rId4"/>
    <p:sldId id="264" r:id="rId5"/>
    <p:sldId id="265" r:id="rId6"/>
    <p:sldId id="268" r:id="rId7"/>
    <p:sldId id="266" r:id="rId8"/>
    <p:sldId id="267" r:id="rId9"/>
    <p:sldId id="269" r:id="rId10"/>
    <p:sldId id="27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D6038-5DDF-46F6-9D89-3FFF9C51A392}" type="datetimeFigureOut">
              <a:rPr lang="en-US" smtClean="0"/>
              <a:pPr/>
              <a:t>4/29/2016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5E56A-E5A8-4241-9CB9-300758346EF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D6038-5DDF-46F6-9D89-3FFF9C51A392}" type="datetimeFigureOut">
              <a:rPr lang="en-US" smtClean="0"/>
              <a:pPr/>
              <a:t>4/29/2016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5E56A-E5A8-4241-9CB9-300758346EF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D6038-5DDF-46F6-9D89-3FFF9C51A392}" type="datetimeFigureOut">
              <a:rPr lang="en-US" smtClean="0"/>
              <a:pPr/>
              <a:t>4/29/2016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5E56A-E5A8-4241-9CB9-300758346EF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D6038-5DDF-46F6-9D89-3FFF9C51A392}" type="datetimeFigureOut">
              <a:rPr lang="en-US" smtClean="0"/>
              <a:pPr/>
              <a:t>4/29/2016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5E56A-E5A8-4241-9CB9-300758346EF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D6038-5DDF-46F6-9D89-3FFF9C51A392}" type="datetimeFigureOut">
              <a:rPr lang="en-US" smtClean="0"/>
              <a:pPr/>
              <a:t>4/29/2016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5E56A-E5A8-4241-9CB9-300758346EF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D6038-5DDF-46F6-9D89-3FFF9C51A392}" type="datetimeFigureOut">
              <a:rPr lang="en-US" smtClean="0"/>
              <a:pPr/>
              <a:t>4/29/2016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5E56A-E5A8-4241-9CB9-300758346EF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D6038-5DDF-46F6-9D89-3FFF9C51A392}" type="datetimeFigureOut">
              <a:rPr lang="en-US" smtClean="0"/>
              <a:pPr/>
              <a:t>4/29/2016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5E56A-E5A8-4241-9CB9-300758346EF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D6038-5DDF-46F6-9D89-3FFF9C51A392}" type="datetimeFigureOut">
              <a:rPr lang="en-US" smtClean="0"/>
              <a:pPr/>
              <a:t>4/29/2016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5E56A-E5A8-4241-9CB9-300758346EF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D6038-5DDF-46F6-9D89-3FFF9C51A392}" type="datetimeFigureOut">
              <a:rPr lang="en-US" smtClean="0"/>
              <a:pPr/>
              <a:t>4/29/2016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5E56A-E5A8-4241-9CB9-300758346EF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D6038-5DDF-46F6-9D89-3FFF9C51A392}" type="datetimeFigureOut">
              <a:rPr lang="en-US" smtClean="0"/>
              <a:pPr/>
              <a:t>4/29/2016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5E56A-E5A8-4241-9CB9-300758346EF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D6038-5DDF-46F6-9D89-3FFF9C51A392}" type="datetimeFigureOut">
              <a:rPr lang="en-US" smtClean="0"/>
              <a:pPr/>
              <a:t>4/29/2016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5E56A-E5A8-4241-9CB9-300758346EF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D6038-5DDF-46F6-9D89-3FFF9C51A392}" type="datetimeFigureOut">
              <a:rPr lang="en-US" smtClean="0"/>
              <a:pPr/>
              <a:t>4/29/2016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5E56A-E5A8-4241-9CB9-300758346EF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3317" y="1081278"/>
            <a:ext cx="1085849" cy="1325563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Content Placeholder 3" descr="lt_fooddish_co_09_powerpoint_templates_title_slid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6" name="Rectangle 5"/>
          <p:cNvSpPr/>
          <p:nvPr/>
        </p:nvSpPr>
        <p:spPr>
          <a:xfrm>
            <a:off x="-326130" y="1000108"/>
            <a:ext cx="947013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extrusionH="57150" contourW="25400" prstMaterial="matte">
              <a:bevelT w="25400" h="55880" prst="convex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spc="50" dirty="0" smtClean="0">
                <a:ln w="1143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ONLINE RESTAURANT </a:t>
            </a:r>
            <a:r>
              <a:rPr lang="en-US" sz="5400" b="1" spc="50" dirty="0" smtClean="0">
                <a:ln w="1143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SEARCH</a:t>
            </a:r>
            <a:endParaRPr lang="en-US" sz="5400" b="1" spc="50" dirty="0">
              <a:ln w="1143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6314" y="4214818"/>
            <a:ext cx="435768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VAIBHAV SHRIMALI</a:t>
            </a: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KSHITIZ KUMAR GUPTA</a:t>
            </a: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MOHAMMED FARAZ ANWER</a:t>
            </a:r>
            <a:endParaRPr lang="en-IN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911134" y="3357151"/>
            <a:ext cx="306650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u="sng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214282" y="4214818"/>
            <a:ext cx="41434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GUIDE NAME: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MR. AMIT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KUMAR SHARMA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ASST. PROFESSOR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BBDIT, GZB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4612" y="2285992"/>
            <a:ext cx="3357586" cy="1162050"/>
          </a:xfrm>
        </p:spPr>
        <p:txBody>
          <a:bodyPr>
            <a:noAutofit/>
          </a:bodyPr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IN" sz="4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500042"/>
            <a:ext cx="7886700" cy="1325563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71678"/>
            <a:ext cx="8229600" cy="4054485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Restaurant registration.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Social features allow user to rate and review restaurants.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Allow to search almost every restaurant in the desired location.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User registration is required only for Rating and Review.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Restaurants can update their offers regularly.</a:t>
            </a: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928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357166"/>
            <a:ext cx="8072494" cy="1032799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HOME 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PAGE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470879" y="1857364"/>
            <a:ext cx="2949178" cy="3633815"/>
          </a:xfrm>
        </p:spPr>
        <p:txBody>
          <a:bodyPr>
            <a:norm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City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Place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Quick Searches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Filter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restaurant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Footer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Content Placeholder 10" descr="search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0430" y="1857364"/>
            <a:ext cx="5111750" cy="3196586"/>
          </a:xfrm>
        </p:spPr>
      </p:pic>
    </p:spTree>
    <p:extLst>
      <p:ext uri="{BB962C8B-B14F-4D97-AF65-F5344CB8AC3E}">
        <p14:creationId xmlns:p14="http://schemas.microsoft.com/office/powerpoint/2010/main" xmlns="" val="347132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257763"/>
            <a:ext cx="8143932" cy="1099536"/>
          </a:xfrm>
        </p:spPr>
        <p:txBody>
          <a:bodyPr>
            <a:noAutofit/>
          </a:bodyPr>
          <a:lstStyle/>
          <a:p>
            <a:pPr algn="ctr"/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LOGIN PAGES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928802"/>
            <a:ext cx="3008313" cy="4197361"/>
          </a:xfrm>
        </p:spPr>
        <p:txBody>
          <a:bodyPr>
            <a:norm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Restaurant Login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Customer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Login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Admin Login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Content Placeholder 6" descr="logi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5050" y="1857364"/>
            <a:ext cx="5111750" cy="3571899"/>
          </a:xfrm>
        </p:spPr>
      </p:pic>
    </p:spTree>
    <p:extLst>
      <p:ext uri="{BB962C8B-B14F-4D97-AF65-F5344CB8AC3E}">
        <p14:creationId xmlns:p14="http://schemas.microsoft.com/office/powerpoint/2010/main" xmlns="" val="96243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538" y="500042"/>
            <a:ext cx="6942943" cy="95728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RESTAURANT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REGISTRATION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00240"/>
            <a:ext cx="3008313" cy="4125923"/>
          </a:xfrm>
        </p:spPr>
        <p:txBody>
          <a:bodyPr>
            <a:norm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Username &amp;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Password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Email Address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Contact Details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Location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Menu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Offers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restaurant regist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00364" y="2000240"/>
            <a:ext cx="5643602" cy="364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9524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58204" cy="1162050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	RESTAURANT HOMEPAGE</a:t>
            </a:r>
            <a:endParaRPr lang="en-IN" sz="4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 descr="restaurant home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575050" y="1928802"/>
            <a:ext cx="5111750" cy="337294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57364"/>
            <a:ext cx="3008313" cy="42687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Update Profile 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Update Menu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Offer of the Day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58204" cy="116205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	USER REGISTRATION</a:t>
            </a:r>
            <a:endParaRPr lang="en-IN" sz="4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 descr="user signup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5050" y="2071678"/>
            <a:ext cx="5111750" cy="3500462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00240"/>
            <a:ext cx="3008313" cy="4125923"/>
          </a:xfrm>
        </p:spPr>
        <p:txBody>
          <a:bodyPr/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Username &amp; Password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Email Address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Contact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Details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Registered User could review&amp; rate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58204" cy="116205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ADMIN PAGE</a:t>
            </a:r>
            <a:endParaRPr lang="en-IN" sz="4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 descr="admin homepag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5050" y="1928802"/>
            <a:ext cx="5111750" cy="3786214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14488"/>
            <a:ext cx="3008313" cy="44116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Contact List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Restaurant List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User List 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58204" cy="116205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			DATABASE</a:t>
            </a:r>
            <a:endParaRPr lang="en-IN" sz="4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 descr="Databas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5050" y="1785926"/>
            <a:ext cx="5111750" cy="4214841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85926"/>
            <a:ext cx="3008313" cy="43402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Contact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Offer of the day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Restaurant Menu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Restaurant Rating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User</a:t>
            </a:r>
          </a:p>
          <a:p>
            <a:pPr>
              <a:lnSpc>
                <a:spcPct val="150000"/>
              </a:lnSpc>
            </a:pP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139</Words>
  <Application>Microsoft Office PowerPoint</Application>
  <PresentationFormat>On-screen Show (4:3)</PresentationFormat>
  <Paragraphs>57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FEATURES</vt:lpstr>
      <vt:lpstr>HOME PAGE</vt:lpstr>
      <vt:lpstr>LOGIN PAGES</vt:lpstr>
      <vt:lpstr>RESTAURANT REGISTRATION</vt:lpstr>
      <vt:lpstr> RESTAURANT HOMEPAGE</vt:lpstr>
      <vt:lpstr> USER REGISTRATION</vt:lpstr>
      <vt:lpstr>  ADMIN PAGE</vt:lpstr>
      <vt:lpstr>   DATABASE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Kshitiz</dc:creator>
  <cp:lastModifiedBy>Kshitiz</cp:lastModifiedBy>
  <cp:revision>31</cp:revision>
  <dcterms:created xsi:type="dcterms:W3CDTF">2015-10-13T03:59:22Z</dcterms:created>
  <dcterms:modified xsi:type="dcterms:W3CDTF">2016-04-29T17:37:15Z</dcterms:modified>
</cp:coreProperties>
</file>