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6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2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612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70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94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99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607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8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05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2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73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D5DD-47AA-4C8F-95C8-C94AB5A8A3A5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CAFA2-A93A-47DA-8C37-B3B8AFDC0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1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589" y="2624447"/>
            <a:ext cx="1828800" cy="7362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4816" y="2624447"/>
            <a:ext cx="1828800" cy="7362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64425" y="1270660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905989" y="3815939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Ph. no.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0" y="3738747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Email</a:t>
            </a:r>
            <a:endParaRPr lang="en-US" u="sng" dirty="0"/>
          </a:p>
        </p:txBody>
      </p:sp>
      <p:sp>
        <p:nvSpPr>
          <p:cNvPr id="19" name="Oval 18"/>
          <p:cNvSpPr/>
          <p:nvPr/>
        </p:nvSpPr>
        <p:spPr>
          <a:xfrm>
            <a:off x="7887194" y="1270660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887193" y="3970316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999022" y="4126674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Ph. no.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323616" y="1240972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13755" y="1270660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4"/>
            <a:endCxn id="4" idx="0"/>
          </p:cNvCxnSpPr>
          <p:nvPr/>
        </p:nvCxnSpPr>
        <p:spPr>
          <a:xfrm>
            <a:off x="950026" y="2046514"/>
            <a:ext cx="955963" cy="57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0"/>
            <a:endCxn id="4" idx="2"/>
          </p:cNvCxnSpPr>
          <p:nvPr/>
        </p:nvCxnSpPr>
        <p:spPr>
          <a:xfrm flipV="1">
            <a:off x="736271" y="3360717"/>
            <a:ext cx="1169718" cy="378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  <a:endCxn id="4" idx="0"/>
          </p:cNvCxnSpPr>
          <p:nvPr/>
        </p:nvCxnSpPr>
        <p:spPr>
          <a:xfrm flipH="1">
            <a:off x="1905989" y="2046514"/>
            <a:ext cx="694707" cy="57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17" idx="0"/>
          </p:cNvCxnSpPr>
          <p:nvPr/>
        </p:nvCxnSpPr>
        <p:spPr>
          <a:xfrm>
            <a:off x="1905989" y="3360717"/>
            <a:ext cx="736271" cy="455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20" idx="0"/>
          </p:cNvCxnSpPr>
          <p:nvPr/>
        </p:nvCxnSpPr>
        <p:spPr>
          <a:xfrm flipH="1">
            <a:off x="8623464" y="3360717"/>
            <a:ext cx="785752" cy="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9488382" y="3360717"/>
            <a:ext cx="1246911" cy="765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4"/>
            <a:endCxn id="5" idx="0"/>
          </p:cNvCxnSpPr>
          <p:nvPr/>
        </p:nvCxnSpPr>
        <p:spPr>
          <a:xfrm>
            <a:off x="8623465" y="2046514"/>
            <a:ext cx="785751" cy="57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0"/>
            <a:endCxn id="22" idx="4"/>
          </p:cNvCxnSpPr>
          <p:nvPr/>
        </p:nvCxnSpPr>
        <p:spPr>
          <a:xfrm flipV="1">
            <a:off x="9409216" y="2016826"/>
            <a:ext cx="1650671" cy="607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4429496" y="2309751"/>
            <a:ext cx="2410689" cy="136566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</a:t>
            </a:r>
          </a:p>
          <a:p>
            <a:pPr algn="ctr"/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0658104" y="2624447"/>
            <a:ext cx="1472541" cy="7758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Email</a:t>
            </a:r>
            <a:endParaRPr lang="en-US" u="sng" dirty="0"/>
          </a:p>
        </p:txBody>
      </p:sp>
      <p:cxnSp>
        <p:nvCxnSpPr>
          <p:cNvPr id="55" name="Straight Connector 54"/>
          <p:cNvCxnSpPr>
            <a:stCxn id="5" idx="3"/>
            <a:endCxn id="54" idx="2"/>
          </p:cNvCxnSpPr>
          <p:nvPr/>
        </p:nvCxnSpPr>
        <p:spPr>
          <a:xfrm>
            <a:off x="10323616" y="2992582"/>
            <a:ext cx="334488" cy="19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1" idx="3"/>
            <a:endCxn id="5" idx="1"/>
          </p:cNvCxnSpPr>
          <p:nvPr/>
        </p:nvCxnSpPr>
        <p:spPr>
          <a:xfrm>
            <a:off x="6840185" y="2992582"/>
            <a:ext cx="1654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3"/>
            <a:endCxn id="51" idx="1"/>
          </p:cNvCxnSpPr>
          <p:nvPr/>
        </p:nvCxnSpPr>
        <p:spPr>
          <a:xfrm>
            <a:off x="2820389" y="2992582"/>
            <a:ext cx="1609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538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</dc:creator>
  <cp:lastModifiedBy>Kshitiz</cp:lastModifiedBy>
  <cp:revision>9</cp:revision>
  <dcterms:created xsi:type="dcterms:W3CDTF">2015-11-26T19:04:50Z</dcterms:created>
  <dcterms:modified xsi:type="dcterms:W3CDTF">2015-12-01T09:11:32Z</dcterms:modified>
</cp:coreProperties>
</file>