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404C-3038-4DBB-8EC8-7CB43FCB466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9F0B-6D6E-4CCA-B199-5A33EED1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404C-3038-4DBB-8EC8-7CB43FCB466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9F0B-6D6E-4CCA-B199-5A33EED1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404C-3038-4DBB-8EC8-7CB43FCB466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9F0B-6D6E-4CCA-B199-5A33EED1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404C-3038-4DBB-8EC8-7CB43FCB466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9F0B-6D6E-4CCA-B199-5A33EED1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8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404C-3038-4DBB-8EC8-7CB43FCB466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9F0B-6D6E-4CCA-B199-5A33EED1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404C-3038-4DBB-8EC8-7CB43FCB466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9F0B-6D6E-4CCA-B199-5A33EED1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404C-3038-4DBB-8EC8-7CB43FCB466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9F0B-6D6E-4CCA-B199-5A33EED1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404C-3038-4DBB-8EC8-7CB43FCB466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9F0B-6D6E-4CCA-B199-5A33EED1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0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404C-3038-4DBB-8EC8-7CB43FCB466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9F0B-6D6E-4CCA-B199-5A33EED1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404C-3038-4DBB-8EC8-7CB43FCB466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9F0B-6D6E-4CCA-B199-5A33EED1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404C-3038-4DBB-8EC8-7CB43FCB466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9F0B-6D6E-4CCA-B199-5A33EED1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2404C-3038-4DBB-8EC8-7CB43FCB466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9F0B-6D6E-4CCA-B199-5A33EED1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5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7528" y="2291938"/>
            <a:ext cx="403760" cy="3562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199408" y="2648198"/>
            <a:ext cx="0" cy="129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1283" y="3954483"/>
            <a:ext cx="403761" cy="52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41268" y="3004458"/>
            <a:ext cx="1163781" cy="23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78774" y="3954483"/>
            <a:ext cx="332510" cy="52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804567" y="2171206"/>
            <a:ext cx="403760" cy="3562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018322" y="2527466"/>
            <a:ext cx="0" cy="129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18322" y="3833751"/>
            <a:ext cx="403761" cy="52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448307" y="2883726"/>
            <a:ext cx="1163781" cy="23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685813" y="3833751"/>
            <a:ext cx="332510" cy="52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71304" y="249382"/>
            <a:ext cx="8383979" cy="64720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98816" y="642257"/>
            <a:ext cx="1947553" cy="724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Place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398815" y="1704603"/>
            <a:ext cx="1947553" cy="724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Restaurant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398815" y="2721428"/>
            <a:ext cx="1947553" cy="724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Food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409700" y="5731821"/>
            <a:ext cx="1947553" cy="724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Restaurant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398815" y="4769921"/>
            <a:ext cx="1947553" cy="724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Menu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409700" y="3780308"/>
            <a:ext cx="1947553" cy="724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Rating</a:t>
            </a:r>
            <a:endParaRPr lang="en-US" dirty="0"/>
          </a:p>
        </p:txBody>
      </p:sp>
      <p:cxnSp>
        <p:nvCxnSpPr>
          <p:cNvPr id="34" name="Straight Connector 33"/>
          <p:cNvCxnSpPr>
            <a:stCxn id="29" idx="6"/>
            <a:endCxn id="57" idx="2"/>
          </p:cNvCxnSpPr>
          <p:nvPr/>
        </p:nvCxnSpPr>
        <p:spPr>
          <a:xfrm flipV="1">
            <a:off x="4346368" y="3083625"/>
            <a:ext cx="1382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7" idx="2"/>
          </p:cNvCxnSpPr>
          <p:nvPr/>
        </p:nvCxnSpPr>
        <p:spPr>
          <a:xfrm flipV="1">
            <a:off x="1640774" y="1004455"/>
            <a:ext cx="758042" cy="1860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8" idx="2"/>
          </p:cNvCxnSpPr>
          <p:nvPr/>
        </p:nvCxnSpPr>
        <p:spPr>
          <a:xfrm flipV="1">
            <a:off x="1735776" y="2066801"/>
            <a:ext cx="663039" cy="1177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9" idx="2"/>
          </p:cNvCxnSpPr>
          <p:nvPr/>
        </p:nvCxnSpPr>
        <p:spPr>
          <a:xfrm flipV="1">
            <a:off x="1805049" y="3083626"/>
            <a:ext cx="593766" cy="292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2" idx="2"/>
          </p:cNvCxnSpPr>
          <p:nvPr/>
        </p:nvCxnSpPr>
        <p:spPr>
          <a:xfrm>
            <a:off x="1722416" y="3459675"/>
            <a:ext cx="687284" cy="682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644980" y="3545900"/>
            <a:ext cx="741959" cy="1623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0" idx="2"/>
          </p:cNvCxnSpPr>
          <p:nvPr/>
        </p:nvCxnSpPr>
        <p:spPr>
          <a:xfrm>
            <a:off x="1537608" y="3564701"/>
            <a:ext cx="872092" cy="2529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729102" y="2721427"/>
            <a:ext cx="1835233" cy="724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Food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7" idx="6"/>
          </p:cNvCxnSpPr>
          <p:nvPr/>
        </p:nvCxnSpPr>
        <p:spPr>
          <a:xfrm flipV="1">
            <a:off x="7564335" y="3083624"/>
            <a:ext cx="30047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7235" y="4566453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852068" y="4658672"/>
            <a:ext cx="122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Restaurant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729102" y="6094018"/>
            <a:ext cx="233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5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1589" y="2624447"/>
            <a:ext cx="1828800" cy="7362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94816" y="2624447"/>
            <a:ext cx="1828800" cy="7362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Restaurant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64425" y="1270660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905989" y="3815939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Ph. no.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0" y="3738747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Email</a:t>
            </a:r>
            <a:endParaRPr lang="en-US" u="sng" dirty="0"/>
          </a:p>
        </p:txBody>
      </p:sp>
      <p:sp>
        <p:nvSpPr>
          <p:cNvPr id="19" name="Oval 18"/>
          <p:cNvSpPr/>
          <p:nvPr/>
        </p:nvSpPr>
        <p:spPr>
          <a:xfrm>
            <a:off x="7887194" y="1270660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87193" y="3970316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999022" y="4126674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Ph. no.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323616" y="1240972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13755" y="1270660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4"/>
            <a:endCxn id="4" idx="0"/>
          </p:cNvCxnSpPr>
          <p:nvPr/>
        </p:nvCxnSpPr>
        <p:spPr>
          <a:xfrm>
            <a:off x="950026" y="2046514"/>
            <a:ext cx="955963" cy="577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0"/>
            <a:endCxn id="4" idx="2"/>
          </p:cNvCxnSpPr>
          <p:nvPr/>
        </p:nvCxnSpPr>
        <p:spPr>
          <a:xfrm flipV="1">
            <a:off x="736271" y="3360717"/>
            <a:ext cx="1169718" cy="378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4"/>
            <a:endCxn id="4" idx="0"/>
          </p:cNvCxnSpPr>
          <p:nvPr/>
        </p:nvCxnSpPr>
        <p:spPr>
          <a:xfrm flipH="1">
            <a:off x="1905989" y="2046514"/>
            <a:ext cx="694707" cy="577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7" idx="0"/>
          </p:cNvCxnSpPr>
          <p:nvPr/>
        </p:nvCxnSpPr>
        <p:spPr>
          <a:xfrm>
            <a:off x="1905989" y="3360717"/>
            <a:ext cx="736271" cy="455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20" idx="0"/>
          </p:cNvCxnSpPr>
          <p:nvPr/>
        </p:nvCxnSpPr>
        <p:spPr>
          <a:xfrm flipH="1">
            <a:off x="8623464" y="3360717"/>
            <a:ext cx="785752" cy="60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9488382" y="3360717"/>
            <a:ext cx="1246911" cy="765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4"/>
            <a:endCxn id="5" idx="0"/>
          </p:cNvCxnSpPr>
          <p:nvPr/>
        </p:nvCxnSpPr>
        <p:spPr>
          <a:xfrm>
            <a:off x="8623465" y="2046514"/>
            <a:ext cx="785751" cy="577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0"/>
            <a:endCxn id="22" idx="4"/>
          </p:cNvCxnSpPr>
          <p:nvPr/>
        </p:nvCxnSpPr>
        <p:spPr>
          <a:xfrm flipV="1">
            <a:off x="9409216" y="2016826"/>
            <a:ext cx="1650671" cy="607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iamond 50"/>
          <p:cNvSpPr/>
          <p:nvPr/>
        </p:nvSpPr>
        <p:spPr>
          <a:xfrm>
            <a:off x="4429496" y="2309751"/>
            <a:ext cx="2410689" cy="136566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</a:t>
            </a:r>
          </a:p>
          <a:p>
            <a:pPr algn="ctr"/>
            <a:r>
              <a:rPr lang="en-US" dirty="0" smtClean="0"/>
              <a:t>Restaurant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0658104" y="2624447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Email</a:t>
            </a:r>
            <a:endParaRPr lang="en-US" u="sng" dirty="0"/>
          </a:p>
        </p:txBody>
      </p:sp>
      <p:cxnSp>
        <p:nvCxnSpPr>
          <p:cNvPr id="55" name="Straight Connector 54"/>
          <p:cNvCxnSpPr>
            <a:stCxn id="5" idx="3"/>
            <a:endCxn id="54" idx="2"/>
          </p:cNvCxnSpPr>
          <p:nvPr/>
        </p:nvCxnSpPr>
        <p:spPr>
          <a:xfrm>
            <a:off x="10323616" y="2992582"/>
            <a:ext cx="334488" cy="19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1" idx="3"/>
            <a:endCxn id="5" idx="1"/>
          </p:cNvCxnSpPr>
          <p:nvPr/>
        </p:nvCxnSpPr>
        <p:spPr>
          <a:xfrm>
            <a:off x="6840185" y="2992582"/>
            <a:ext cx="165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" idx="3"/>
            <a:endCxn id="51" idx="1"/>
          </p:cNvCxnSpPr>
          <p:nvPr/>
        </p:nvCxnSpPr>
        <p:spPr>
          <a:xfrm>
            <a:off x="2820389" y="2992582"/>
            <a:ext cx="1609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29496" y="6151418"/>
            <a:ext cx="441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5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</dc:creator>
  <cp:lastModifiedBy>Rasna</cp:lastModifiedBy>
  <cp:revision>12</cp:revision>
  <dcterms:created xsi:type="dcterms:W3CDTF">2015-11-26T19:14:23Z</dcterms:created>
  <dcterms:modified xsi:type="dcterms:W3CDTF">2015-11-27T05:19:24Z</dcterms:modified>
</cp:coreProperties>
</file>