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330" r:id="rId5"/>
    <p:sldId id="332" r:id="rId6"/>
    <p:sldId id="331" r:id="rId7"/>
    <p:sldId id="301" r:id="rId8"/>
    <p:sldId id="302" r:id="rId9"/>
    <p:sldId id="329" r:id="rId10"/>
    <p:sldId id="318" r:id="rId11"/>
    <p:sldId id="319" r:id="rId12"/>
    <p:sldId id="321" r:id="rId13"/>
    <p:sldId id="322" r:id="rId14"/>
    <p:sldId id="325" r:id="rId15"/>
    <p:sldId id="333" r:id="rId16"/>
    <p:sldId id="326" r:id="rId17"/>
    <p:sldId id="327" r:id="rId18"/>
    <p:sldId id="32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79" autoAdjust="0"/>
    <p:restoredTop sz="94660"/>
  </p:normalViewPr>
  <p:slideViewPr>
    <p:cSldViewPr snapToGrid="0">
      <p:cViewPr>
        <p:scale>
          <a:sx n="86" d="100"/>
          <a:sy n="86" d="100"/>
        </p:scale>
        <p:origin x="-48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8975-0DC2-4661-BC57-A0E615E109E8}" type="datetimeFigureOut">
              <a:rPr lang="en-US" smtClean="0"/>
              <a:t>11/15/2017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2B3AC-A156-44F0-AA06-E8AA7F2FD5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76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85899"/>
            <a:ext cx="7962900" cy="2024063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493574D-6893-4B89-B067-50A46471AEB9}" type="datetime1">
              <a:rPr lang="en-US" smtClean="0"/>
              <a:pPr/>
              <a:t>11/15/2017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©</a:t>
            </a:r>
            <a:r>
              <a:rPr lang="en-US" dirty="0" err="1" smtClean="0"/>
              <a:t>Rachaen</a:t>
            </a:r>
            <a:r>
              <a:rPr lang="en-US" dirty="0" smtClean="0"/>
              <a:t> M. </a:t>
            </a:r>
            <a:r>
              <a:rPr lang="en-US" dirty="0" err="1" smtClean="0"/>
              <a:t>Huq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1FB5EF8-F9C9-4DED-938D-20D103C76D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7460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DC22D-1C0D-4194-AE41-8BF1FE256FBB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5510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6AE06-C138-4FB5-A497-C3600B8BBF20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9421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ADB-786B-4F51-B9CD-76B5A9610975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447497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EF1D9-B10A-4741-A776-AB12A229B663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4244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CABA-397F-4741-9398-81606883E755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824607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C5FB-F901-4B02-B83A-5EABA037C60C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429292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E84FE-6404-454A-9D7E-E00A9BC33B6F}" type="datetime1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2586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EF8B-E35B-4F8A-8255-C2273618CE8A}" type="datetime1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43159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5A180-F07C-43BA-8D96-02291BF26BCA}" type="datetime1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18138"/>
      </p:ext>
    </p:extLst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3C950-96F2-44B6-98AE-986FC752D3DA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6613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2012-D4D3-425C-A5E2-84947DEFCE83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626843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69F3-FBB1-4983-B242-0BA4A7F4782D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832237"/>
      </p:ext>
    </p:extLst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99E3F-7FE2-4827-BA13-DE80EB5D20DF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97420"/>
      </p:ext>
    </p:extLst>
  </p:cSld>
  <p:clrMapOvr>
    <a:masterClrMapping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59E85-234F-46E5-A7B9-B4E9B86B8A78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44553"/>
      </p:ext>
    </p:extLst>
  </p:cSld>
  <p:clrMapOvr>
    <a:masterClrMapping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298E3-01D4-4706-B84B-F95859C42127}" type="datetime1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66120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5C89A-4FCD-4AA2-9DCB-CB3AF9B5C7EE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482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2E43D-D0C8-44D7-979A-17B4A0393DBB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9185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8140D-29DD-4EB5-9079-0B74C0481EC4}" type="datetime1">
              <a:rPr lang="en-US" smtClean="0"/>
              <a:t>11/15/2017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8189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FCCA4-DD0C-47B8-A94C-E0084DA147F9}" type="datetime1">
              <a:rPr lang="en-US" smtClean="0"/>
              <a:t>11/15/2017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4796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3749D-63AB-401F-893A-12F24DEB2810}" type="datetime1">
              <a:rPr lang="en-US" smtClean="0"/>
              <a:t>11/15/2017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55729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2DE1A-F15D-487E-8D1D-E1CCE615B825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98768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375DA-3314-4A3F-AC1A-DC225D9DBCF0}" type="datetime1">
              <a:rPr lang="en-US" smtClean="0"/>
              <a:t>11/15/2017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7038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E3B85D-6836-4A30-8695-7852D35DE496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©Rachaen M. Huq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B5EF8-F9C9-4DED-938D-20D103C76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8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010D7-F5A2-4395-95B0-9F6CDD7D0B08}" type="datetime1">
              <a:rPr lang="en-US" smtClean="0"/>
              <a:t>11/15/2017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©Rachaen M. Huq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1AD25-031F-4FDD-9ACA-9F6C9C94E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0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5626100"/>
            <a:ext cx="9144000" cy="1231900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1352164" cy="124061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6241" y="1747131"/>
            <a:ext cx="826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VLSI Laboratory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6241" y="2430611"/>
            <a:ext cx="337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EEE 412 / CSE 460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6241" y="2892276"/>
            <a:ext cx="74828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VLSI Lab – 06      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INVERTER, NAND and NOR.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6240" y="4284226"/>
            <a:ext cx="52451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Department of Electrical &amp; Electronic Engineering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BRAC 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3" name="Snip Single Corner Rectangle 12"/>
          <p:cNvSpPr/>
          <p:nvPr/>
        </p:nvSpPr>
        <p:spPr>
          <a:xfrm rot="10800000">
            <a:off x="1892300" y="-8515"/>
            <a:ext cx="7252932" cy="1250657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21B-1A98-4A0B-8C3D-8E666D16139A}" type="datetime1">
              <a:rPr lang="en-US" smtClean="0">
                <a:solidFill>
                  <a:schemeClr val="bg1"/>
                </a:solidFill>
              </a:rPr>
              <a:t>11/15/2017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41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645" y="2247900"/>
            <a:ext cx="6224155" cy="333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20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652587"/>
            <a:ext cx="548640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848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454" y="1974274"/>
            <a:ext cx="7135410" cy="383424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62445" y="1080655"/>
            <a:ext cx="2587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Inverter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28560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13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33" y="903039"/>
            <a:ext cx="1219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36" y="1817782"/>
            <a:ext cx="7421697" cy="443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586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14</a:t>
            </a:fld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5933" y="903039"/>
            <a:ext cx="12192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403" y="1555905"/>
            <a:ext cx="7077064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6433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15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71182" y="1520328"/>
            <a:ext cx="196100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/>
              <a:t>NAND</a:t>
            </a:r>
            <a:endParaRPr lang="en-US" sz="4500" b="1" dirty="0"/>
          </a:p>
        </p:txBody>
      </p:sp>
      <p:pic>
        <p:nvPicPr>
          <p:cNvPr id="2050" name="Picture 2" descr="C:\Users\User\Desktop\29dSh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26" y="2404311"/>
            <a:ext cx="2952750" cy="3654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>
          <a:xfrm>
            <a:off x="4065224" y="3789802"/>
            <a:ext cx="683046" cy="4419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4916" y="2005070"/>
            <a:ext cx="3519426" cy="3734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5710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138" y="1090613"/>
            <a:ext cx="4657725" cy="467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6327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379643" y="2732183"/>
            <a:ext cx="141015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 smtClean="0"/>
              <a:t>NOR</a:t>
            </a:r>
            <a:endParaRPr lang="en-US" sz="4500" b="1" dirty="0"/>
          </a:p>
        </p:txBody>
      </p:sp>
    </p:spTree>
    <p:extLst>
      <p:ext uri="{BB962C8B-B14F-4D97-AF65-F5344CB8AC3E}">
        <p14:creationId xmlns:p14="http://schemas.microsoft.com/office/powerpoint/2010/main" val="120609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338" y="1781175"/>
            <a:ext cx="92106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795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D:\BRACUniversity\VLSILab\cmos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1244906"/>
            <a:ext cx="7987745" cy="4792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90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C:\Users\User\Desktop\fi0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777" y="1454227"/>
            <a:ext cx="7727060" cy="45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077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313" y="1275834"/>
            <a:ext cx="7953375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841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069" y="1397144"/>
            <a:ext cx="85153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62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945" y="2047011"/>
            <a:ext cx="6276110" cy="36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13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587" y="1600200"/>
            <a:ext cx="58388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83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Single Corner Rectangle 4"/>
          <p:cNvSpPr/>
          <p:nvPr/>
        </p:nvSpPr>
        <p:spPr>
          <a:xfrm>
            <a:off x="0" y="6252684"/>
            <a:ext cx="9144000" cy="605315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00" y="181789"/>
            <a:ext cx="729354" cy="669183"/>
          </a:xfrm>
          <a:prstGeom prst="rect">
            <a:avLst/>
          </a:prstGeom>
        </p:spPr>
      </p:pic>
      <p:sp>
        <p:nvSpPr>
          <p:cNvPr id="13" name="Snip Single Corner Rectangle 12"/>
          <p:cNvSpPr/>
          <p:nvPr/>
        </p:nvSpPr>
        <p:spPr>
          <a:xfrm rot="10800000">
            <a:off x="1244600" y="-8518"/>
            <a:ext cx="7900632" cy="859489"/>
          </a:xfrm>
          <a:prstGeom prst="snip1Rect">
            <a:avLst>
              <a:gd name="adj" fmla="val 5000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54F52-093D-48CC-9F2C-7F423C3AA234}" type="datetime1">
              <a:rPr lang="en-US" smtClean="0"/>
              <a:t>11/15/2017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B5EF8-F9C9-4DED-938D-20D103C76DA7}" type="slidenum">
              <a:rPr lang="en-US" smtClean="0"/>
              <a:t>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" y="1356445"/>
            <a:ext cx="8601075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02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1037</TotalTime>
  <Words>62</Words>
  <Application>Microsoft Office PowerPoint</Application>
  <PresentationFormat>On-screen Show (4:3)</PresentationFormat>
  <Paragraphs>42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User</cp:lastModifiedBy>
  <cp:revision>104</cp:revision>
  <dcterms:created xsi:type="dcterms:W3CDTF">2016-05-08T22:27:17Z</dcterms:created>
  <dcterms:modified xsi:type="dcterms:W3CDTF">2017-11-15T17:29:25Z</dcterms:modified>
</cp:coreProperties>
</file>