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6" r:id="rId3"/>
    <p:sldId id="334" r:id="rId4"/>
    <p:sldId id="335" r:id="rId5"/>
    <p:sldId id="336" r:id="rId6"/>
    <p:sldId id="337" r:id="rId7"/>
    <p:sldId id="33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8975-0DC2-4661-BC57-A0E615E109E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2B3AC-A156-44F0-AA06-E8AA7F2F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5899"/>
            <a:ext cx="7962900" cy="2024063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93574D-6893-4B89-B067-50A46471AEB9}" type="datetime1">
              <a:rPr lang="en-US" smtClean="0"/>
              <a:pPr/>
              <a:t>3/13/2018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</a:t>
            </a:r>
            <a:r>
              <a:rPr lang="en-US" dirty="0" err="1" smtClean="0"/>
              <a:t>Rachaen</a:t>
            </a:r>
            <a:r>
              <a:rPr lang="en-US" dirty="0" smtClean="0"/>
              <a:t> M. </a:t>
            </a:r>
            <a:r>
              <a:rPr lang="en-US" dirty="0" err="1" smtClean="0"/>
              <a:t>Huq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FB5EF8-F9C9-4DED-938D-20D103C76D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4607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C22D-1C0D-4194-AE41-8BF1FE256FBB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551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AE06-C138-4FB5-A497-C3600B8BBF20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421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DB-786B-4F51-B9CD-76B5A9610975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4749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F1D9-B10A-4741-A776-AB12A229B663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424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CABA-397F-4741-9398-81606883E755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2460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C5FB-F901-4B02-B83A-5EABA037C60C}" type="datetime1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2929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4FE-6404-454A-9D7E-E00A9BC33B6F}" type="datetime1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2586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EF8B-E35B-4F8A-8255-C2273618CE8A}" type="datetime1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3159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A180-F07C-43BA-8D96-02291BF26BCA}" type="datetime1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18138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C950-96F2-44B6-98AE-986FC752D3DA}" type="datetime1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6613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2012-D4D3-425C-A5E2-84947DEFCE83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26843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69F3-FBB1-4983-B242-0BA4A7F4782D}" type="datetime1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32237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9E3F-7FE2-4827-BA13-DE80EB5D20DF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97420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9E85-234F-46E5-A7B9-B4E9B86B8A78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44553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298E3-01D4-4706-B84B-F95859C42127}" type="datetime1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6120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C89A-4FCD-4AA2-9DCB-CB3AF9B5C7EE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8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E43D-D0C8-44D7-979A-17B4A0393DBB}" type="datetime1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9185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140D-29DD-4EB5-9079-0B74C0481EC4}" type="datetime1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189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CA4-DD0C-47B8-A94C-E0084DA147F9}" type="datetime1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4796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749D-63AB-401F-893A-12F24DEB2810}" type="datetime1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72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DE1A-F15D-487E-8D1D-E1CCE615B825}" type="datetime1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9876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75DA-3314-4A3F-AC1A-DC225D9DBCF0}" type="datetime1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7038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B85D-6836-4A30-8695-7852D35DE496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©Rachaen M. Huq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8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010D7-F5A2-4395-95B0-9F6CDD7D0B08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0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5626100"/>
            <a:ext cx="9144000" cy="1231900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1352164" cy="12406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241" y="1747131"/>
            <a:ext cx="826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VLSI Laboratory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41" y="2430611"/>
            <a:ext cx="337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EEE 412 / CSE 460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241" y="2892276"/>
            <a:ext cx="7482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VLSI Lab – 08    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/>
              <a:t>MULTIPLEXER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40" y="4284226"/>
            <a:ext cx="5245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Department of Electrical &amp; Electronic Engineering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BRAC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 rot="10800000">
            <a:off x="1892300" y="-8515"/>
            <a:ext cx="7252932" cy="1250657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21B-1A98-4A0B-8C3D-8E666D16139A}" type="datetime1">
              <a:rPr lang="en-US" smtClean="0">
                <a:solidFill>
                  <a:schemeClr val="bg1"/>
                </a:solidFill>
              </a:rPr>
              <a:t>3/13/2018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41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2198" y="1355075"/>
            <a:ext cx="3415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 Black" pitchFamily="34" charset="0"/>
              </a:rPr>
              <a:t>2x1 MUX</a:t>
            </a:r>
            <a:endParaRPr lang="en-US" sz="3000" b="1" dirty="0"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54" y="2357610"/>
            <a:ext cx="7105879" cy="3018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6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2198" y="1355075"/>
            <a:ext cx="3415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 Black" pitchFamily="34" charset="0"/>
              </a:rPr>
              <a:t>2x1 MUX</a:t>
            </a:r>
            <a:endParaRPr lang="en-US" sz="3000" b="1" dirty="0"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04" y="2205038"/>
            <a:ext cx="6665204" cy="3611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2198" y="1355075"/>
            <a:ext cx="3415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Arial Black" pitchFamily="34" charset="0"/>
              </a:rPr>
              <a:t>2x1 MUX</a:t>
            </a:r>
            <a:endParaRPr lang="en-US" sz="3000" b="1" dirty="0"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76" y="2074328"/>
            <a:ext cx="8013499" cy="4058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8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2198" y="1355075"/>
            <a:ext cx="3415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 Black" pitchFamily="34" charset="0"/>
              </a:rPr>
              <a:t>4</a:t>
            </a:r>
            <a:r>
              <a:rPr lang="en-US" sz="3000" b="1" dirty="0" smtClean="0">
                <a:latin typeface="Arial Black" pitchFamily="34" charset="0"/>
              </a:rPr>
              <a:t>x1 MUX</a:t>
            </a:r>
            <a:endParaRPr lang="en-US" sz="3000" b="1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96" y="2154953"/>
            <a:ext cx="688657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8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3/13/2018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2198" y="1355075"/>
            <a:ext cx="3415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 Black" pitchFamily="34" charset="0"/>
              </a:rPr>
              <a:t>4</a:t>
            </a:r>
            <a:r>
              <a:rPr lang="en-US" sz="3000" b="1" dirty="0" smtClean="0">
                <a:latin typeface="Arial Black" pitchFamily="34" charset="0"/>
              </a:rPr>
              <a:t>x1 MUX</a:t>
            </a:r>
            <a:endParaRPr lang="en-US" sz="3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</TotalTime>
  <Words>43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Sanjida Hossain Sabah</cp:lastModifiedBy>
  <cp:revision>120</cp:revision>
  <dcterms:created xsi:type="dcterms:W3CDTF">2016-05-08T22:27:17Z</dcterms:created>
  <dcterms:modified xsi:type="dcterms:W3CDTF">2018-03-13T04:22:16Z</dcterms:modified>
</cp:coreProperties>
</file>