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32A30A3-3C5A-4601-BC39-4CB37EE27BD9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ohammad.farhan@thinkrf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Computing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Mohammad Farhan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Developer at ThinkRF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mohammad.farhan@thinkrf.com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github.com/mfarhan12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9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4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435</TotalTime>
  <Words>24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Introduction to Scientific Computing in Python</vt:lpstr>
      <vt:lpstr>A little Bit About Myself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Scientific Computing in Python</dc:title>
  <dc:creator>mohammad</dc:creator>
  <cp:lastModifiedBy>mohammad</cp:lastModifiedBy>
  <cp:revision>5</cp:revision>
  <dcterms:created xsi:type="dcterms:W3CDTF">2013-09-28T11:47:00Z</dcterms:created>
  <dcterms:modified xsi:type="dcterms:W3CDTF">2013-09-28T19:02:51Z</dcterms:modified>
</cp:coreProperties>
</file>