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E3BA-3A84-4DF8-8565-9FD50428F31E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22F71-69D6-40E8-8EB4-101CEBAB1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43D67-3658-4EEA-AD4F-7D0A02222B39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982A8-CC85-49B9-B624-718FA7012FC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23428-5331-4669-BC3D-B82A4292BDF9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1584C-D583-4ABA-BD0B-1B36D669AAA2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8A4B9-3A87-4852-AC08-2B4668331189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37677-5D3A-447F-97F2-74CEC93179CC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449E9-1856-4462-8AEC-5C3F99D9013B}" type="datetime1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51CED-B45F-4A95-8442-EB0B9780528E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AECAB-BA93-4844-B7D4-E0ED98D786FC}" type="datetime1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957F7-AC40-4209-A605-D59013F9337D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F276C-13AE-4B8E-9437-7137C332F5EB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B10D858-5CC2-4237-8EF7-D5A8CF099514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MAE/NE-577 Project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&lt;Project 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800" y="2914650"/>
            <a:ext cx="8540750" cy="1314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ea typeface="+mn-ea"/>
              </a:rPr>
              <a:t>&lt;Student Name&gt;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2000" dirty="0">
              <a:ea typeface="+mn-ea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>
                <a:ea typeface="+mn-ea"/>
              </a:rPr>
              <a:t>MAE/NE-577 Midterm project update, March 27,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6488-7616-5C57-49BC-65E74E35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and project </a:t>
            </a:r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B361-B675-05A5-B5A8-9AF3B9C05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7050"/>
            <a:ext cx="8229600" cy="27975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8141B-1CD0-5DC6-F4FF-6F7186FE9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3EB93-5E7F-2C8B-037E-D01066E8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8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E3E7-1A5E-0D9F-823C-AEF9A28B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70575-CBE0-33BF-4F53-97B77151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BF6E7-F05A-A451-4FC7-B79F66FA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271EE-3D46-BB86-2E77-78F71BF0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1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D1D-B6EC-9550-E25A-00FBF2E9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 to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68FA-CBAF-8ED8-6115-0733358F1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55782-164F-1419-C732-52C784C5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F84-C479-1DDD-4C4C-7DD4E16A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2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EFBE-CFDC-88AE-6934-B7ED619A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CBB53-309C-12E3-A911-A30E4A6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2F7FF-8E79-4196-2180-2111FC577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MAE/NE-577 Project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72A17-2B2E-3F1E-76BB-754AF2A0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0545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3</TotalTime>
  <Words>57</Words>
  <Application>Microsoft Office PowerPoint</Application>
  <PresentationFormat>On-screen Show (16:9)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NCStateU-horizontal-left-logo</vt:lpstr>
      <vt:lpstr>&lt;Project Title&gt;</vt:lpstr>
      <vt:lpstr>Motivation and project objectives</vt:lpstr>
      <vt:lpstr>Problem formulation</vt:lpstr>
      <vt:lpstr>Progress up to date</vt:lpstr>
      <vt:lpstr>Challenges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 Bolotnov</dc:creator>
  <cp:lastModifiedBy>Igor A Bolotnov</cp:lastModifiedBy>
  <cp:revision>3</cp:revision>
  <dcterms:created xsi:type="dcterms:W3CDTF">2023-03-20T16:08:44Z</dcterms:created>
  <dcterms:modified xsi:type="dcterms:W3CDTF">2023-03-20T16:40:48Z</dcterms:modified>
</cp:coreProperties>
</file>