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757" y="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4E3BA-3A84-4DF8-8565-9FD50428F31E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22F71-69D6-40E8-8EB4-101CEBAB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43D67-3658-4EEA-AD4F-7D0A02222B39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MAE/NE-577 Project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982A8-CC85-49B9-B624-718FA7012FC2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MAE/NE-577 Project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23428-5331-4669-BC3D-B82A4292BDF9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MAE/NE-577 Project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1584C-D583-4ABA-BD0B-1B36D669AAA2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MAE/NE-577 Project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8A4B9-3A87-4852-AC08-2B4668331189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MAE/NE-577 Project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37677-5D3A-447F-97F2-74CEC93179CC}" type="datetime1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MAE/NE-577 Project presentation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449E9-1856-4462-8AEC-5C3F99D9013B}" type="datetime1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MAE/NE-577 Project presentation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51CED-B45F-4A95-8442-EB0B9780528E}" type="datetime1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MAE/NE-577 Project presentation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AECAB-BA93-4844-B7D4-E0ED98D786FC}" type="datetime1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MAE/NE-577 Project presentation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957F7-AC40-4209-A605-D59013F9337D}" type="datetime1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MAE/NE-577 Project presentation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F276C-13AE-4B8E-9437-7137C332F5EB}" type="datetime1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MAE/NE-577 Project presentation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B10D858-5CC2-4237-8EF7-D5A8CF099514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MAE/NE-577 Project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Investigation of Bubble Behavior in Rectangular Channel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2914650"/>
            <a:ext cx="854075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000" dirty="0">
                <a:ea typeface="+mn-ea"/>
              </a:rPr>
              <a:t>Moatasim Farooque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z="2000" dirty="0">
              <a:ea typeface="+mn-ea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000" dirty="0">
                <a:ea typeface="+mn-ea"/>
              </a:rPr>
              <a:t>MAE/NE-577 Midterm Project Update, March 27,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6488-7616-5C57-49BC-65E74E35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Project Objectives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8141B-1CD0-5DC6-F4FF-6F7186FE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MAE/NE-577 Project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3EB93-5E7F-2C8B-037E-D01066E8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545D61-447A-6991-E98B-EA3B4C3B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0622"/>
            <a:ext cx="8229600" cy="2964000"/>
          </a:xfrm>
        </p:spPr>
        <p:txBody>
          <a:bodyPr/>
          <a:lstStyle/>
          <a:p>
            <a:r>
              <a:rPr lang="en-US" dirty="0"/>
              <a:t>Multiphase Flow</a:t>
            </a:r>
          </a:p>
          <a:p>
            <a:r>
              <a:rPr lang="en-US" dirty="0"/>
              <a:t>Bubble Behavior in Rectangular Channel</a:t>
            </a:r>
          </a:p>
          <a:p>
            <a:r>
              <a:rPr lang="en-US" dirty="0"/>
              <a:t>PHASTA (Parallel Hierarchic Adaptive Stabilized Transient Analysis)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8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E3E7-1A5E-0D9F-823C-AEF9A28B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BF6E7-F05A-A451-4FC7-B79F66FA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MAE/NE-577 Project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271EE-3D46-BB86-2E77-78F71BF0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Content Placeholder 6" descr="Chart, diagram&#10;&#10;Description automatically generated">
            <a:extLst>
              <a:ext uri="{FF2B5EF4-FFF2-40B4-BE49-F238E27FC236}">
                <a16:creationId xmlns:a16="http://schemas.microsoft.com/office/drawing/2014/main" id="{7672BF37-307B-C902-E5BB-52C047E18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2487" y="1564562"/>
            <a:ext cx="2131552" cy="227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44087F4-2EC5-C83F-A42F-BD1C7C552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068" y="1564562"/>
            <a:ext cx="4797992" cy="24402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E4234A-18DA-986E-E3AD-91D11CADBC84}"/>
              </a:ext>
            </a:extLst>
          </p:cNvPr>
          <p:cNvSpPr txBox="1"/>
          <p:nvPr/>
        </p:nvSpPr>
        <p:spPr>
          <a:xfrm>
            <a:off x="914400" y="4245180"/>
            <a:ext cx="7016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Simmodeler</a:t>
            </a:r>
            <a:r>
              <a:rPr lang="en-US" dirty="0"/>
              <a:t>--- Analysis (Initial </a:t>
            </a:r>
            <a:r>
              <a:rPr lang="en-US" dirty="0" err="1"/>
              <a:t>Consditions</a:t>
            </a:r>
            <a:r>
              <a:rPr lang="en-US" dirty="0"/>
              <a:t> and BCs) ----</a:t>
            </a:r>
            <a:r>
              <a:rPr lang="en-US" dirty="0" err="1"/>
              <a:t>Attributes.inp</a:t>
            </a:r>
            <a:r>
              <a:rPr lang="en-US" dirty="0"/>
              <a:t> (Mesh Attributes)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1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7D1D-B6EC-9550-E25A-00FBF2E9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up to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368FA-CBAF-8ED8-6115-0733358F1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55782-164F-1419-C732-52C784C5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MAE/NE-577 Project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FF84-C479-1DDD-4C4C-7DD4E16A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2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EFBE-CFDC-88AE-6934-B7ED619A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CBB53-309C-12E3-A911-A30E4A6C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2F7FF-8E79-4196-2180-2111FC57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MAE/NE-577 Project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72A17-2B2E-3F1E-76BB-754AF2A0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05457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ncstate-ppt-template-16x9-horizontal-left-brick</Template>
  <TotalTime>19</TotalTime>
  <Words>91</Words>
  <Application>Microsoft Office PowerPoint</Application>
  <PresentationFormat>On-screen Show (16:9)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NCStateU-horizontal-left-logo</vt:lpstr>
      <vt:lpstr>Investigation of Bubble Behavior in Rectangular Channel</vt:lpstr>
      <vt:lpstr>Motivation and Project Objectives</vt:lpstr>
      <vt:lpstr>Problem formulation</vt:lpstr>
      <vt:lpstr>Progress up to date</vt:lpstr>
      <vt:lpstr>Challenges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A Bolotnov</dc:creator>
  <cp:lastModifiedBy>Sultan Abdul Wasay</cp:lastModifiedBy>
  <cp:revision>4</cp:revision>
  <dcterms:created xsi:type="dcterms:W3CDTF">2023-03-20T16:08:44Z</dcterms:created>
  <dcterms:modified xsi:type="dcterms:W3CDTF">2023-03-26T21:47:32Z</dcterms:modified>
</cp:coreProperties>
</file>