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40aecbb46fa4cc5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66" r:id="rId11"/>
    <p:sldId xmlns:r="http://schemas.openxmlformats.org/officeDocument/2006/relationships" id="271" r:id="rId16"/>
    <p:sldId xmlns:r="http://schemas.openxmlformats.org/officeDocument/2006/relationships" id="276" r:id="rId2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5" /><Relationship Type="http://schemas.openxmlformats.org/officeDocument/2006/relationships/slide" Target="/ppt/slides/slide1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6" /><Relationship Type="http://schemas.openxmlformats.org/officeDocument/2006/relationships/slide" Target="/ppt/slides/slide4.xml" Id="rId21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/Relationships>
</file>

<file path=ppt/slideLayouts/slideLayout1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theme" Target="/ppt/slideMasters/theme/theme1.xml" Id="rId4" /></Relationships>
</file>

<file path=ppt/slideMasters/slideMaster1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1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Relationship Type="http://schemas.openxmlformats.org/officeDocument/2006/relationships/image" Target="/ppt/media/image3.png" Id="rId1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7" /><Relationship Type="http://schemas.openxmlformats.org/officeDocument/2006/relationships/image" Target="/ppt/media/image.png" Id="rId18" /><Relationship Type="http://schemas.openxmlformats.org/officeDocument/2006/relationships/image" Target="/ppt/media/image5.png" Id="rId19" /><Relationship Type="http://schemas.openxmlformats.org/officeDocument/2006/relationships/image" Target="/ppt/media/image3.png" Id="rId20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2" /><Relationship Type="http://schemas.openxmlformats.org/officeDocument/2006/relationships/image" Target="/ppt/media/image.png" Id="rId23" /><Relationship Type="http://schemas.openxmlformats.org/officeDocument/2006/relationships/image" Target="/ppt/media/image6.png" Id="rId24" /><Relationship Type="http://schemas.openxmlformats.org/officeDocument/2006/relationships/image" Target="/ppt/media/image3.png" Id="rId25" /></Relationships>
</file>

<file path=ppt/slides/slide1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99182" y="535436"/>
            <a:ext cx="5076822" cy="7726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514350" y="2343150"/>
            <a:ext cx="5257800" cy="1371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>
            <a:off x="514350" y="1428750"/>
            <a:ext cx="2857500" cy="8572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800" b="1" i="0" u="none" strike="noStrike" dirty="0">
                <a:solidFill>
                  <a:srgbClr val="483D8B"/>
                </a:solidFill>
                <a:latin typeface="Tahoma"/>
              </a:rPr>
              <a:t>Programs Annual Spend</a:t>
            </a:r>
          </a:p>
        </p:txBody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5358384"/>
            <a:ext cx="10076304" cy="10424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5" name=""/>
        <p:cNvGrpSpPr/>
        <p:nvPr/>
      </p:nvGrpSpPr>
      <p:grpSpPr>
        <a:xfrm xmlns:a="http://schemas.openxmlformats.org/drawingml/2006/main"/>
      </p:grpSpPr>
      <p:pic>
        <p:nvPicPr>
          <p:cNvPr id="26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99182" y="535436"/>
            <a:ext cx="5076822" cy="7726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657350"/>
            <a:ext cx="3771900" cy="31432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5358384"/>
            <a:ext cx="10076304" cy="10424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99182" y="535436"/>
            <a:ext cx="5076822" cy="7726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71600"/>
            <a:ext cx="4572000" cy="32004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5358384"/>
            <a:ext cx="10076304" cy="10424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75" name=""/>
        <p:cNvGrpSpPr/>
        <p:nvPr/>
      </p:nvGrpSpPr>
      <p:grpSpPr>
        <a:xfrm xmlns:a="http://schemas.openxmlformats.org/drawingml/2006/main"/>
      </p:grpSpPr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99182" y="535436"/>
            <a:ext cx="5076822" cy="7726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7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5662038" y="1371600"/>
            <a:ext cx="3771900" cy="32670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5358384"/>
            <a:ext cx="10076304" cy="10424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