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9344cd7476b4bb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5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10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1" /><Relationship Type="http://schemas.openxmlformats.org/officeDocument/2006/relationships/image" Target="/ppt/media/image3.png" Id="rId12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143625" y="742950"/>
            <a:ext cx="3771900" cy="31432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14350" y="1428750"/>
            <a:ext cx="5257800" cy="1371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>
            <a:off x="514350" y="514350"/>
            <a:ext cx="2857500" cy="8572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1" i="0" u="none" strike="noStrike" dirty="0">
                <a:solidFill>
                  <a:srgbClr val="483D8B"/>
                </a:solidFill>
                <a:latin typeface="Tahoma"/>
              </a:rPr>
              <a:t>Adventure Works 
Sales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4" name=""/>
        <p:cNvGrpSpPr/>
        <p:nvPr/>
      </p:nvGrpSpPr>
      <p:grpSpPr>
        <a:xfrm xmlns:a="http://schemas.openxmlformats.org/drawingml/2006/main"/>
      </p:grpSpPr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662038" y="457200"/>
            <a:ext cx="3771900" cy="3267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