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sldIdLst>
    <p:sldId id="260" r:id="rId2"/>
    <p:sldId id="271" r:id="rId3"/>
  </p:sldIdLst>
  <p:sldSz cx="12192000" cy="6858000"/>
  <p:notesSz cx="7772400" cy="100584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tangle 260"/>
          <p:cNvSpPr/>
          <p:nvPr/>
        </p:nvSpPr>
        <p:spPr>
          <a:xfrm>
            <a:off x="2196636" y="914400"/>
            <a:ext cx="6943725" cy="166628"/>
          </a:xfrm>
          <a:prstGeom prst="rect">
            <a:avLst/>
          </a:prstGeom>
          <a:noFill/>
          <a:ln>
            <a:noFill/>
          </a:ln>
        </p:spPr>
        <p:txBody>
          <a:bodyPr vert="horz" lIns="25400" tIns="25400" rIns="25400" bIns="25400" anchor="t" anchorCtr="0"/>
          <a:lstStyle/>
          <a:p>
            <a:pPr marL="0" marR="0" indent="0" algn="ctr" rtl="0"/>
            <a:r>
              <a:rPr lang="en-US" sz="800" b="1" i="0" u="none" strike="noStrike" dirty="0">
                <a:solidFill>
                  <a:srgbClr val="000000"/>
                </a:solidFill>
                <a:latin typeface="Arial"/>
              </a:rPr>
              <a:t>The Contract - Technology Delivery in Context of Key Business Outcomes: Global Markets Reference Data Program</a:t>
            </a:r>
          </a:p>
        </p:txBody>
      </p:sp>
      <p:sp>
        <p:nvSpPr>
          <p:cNvPr id="262" name="Rectangle 261"/>
          <p:cNvSpPr/>
          <p:nvPr/>
        </p:nvSpPr>
        <p:spPr>
          <a:xfrm>
            <a:off x="4545921" y="1141351"/>
            <a:ext cx="5593001" cy="438153"/>
          </a:xfrm>
          <a:prstGeom prst="rect">
            <a:avLst/>
          </a:prstGeom>
          <a:solidFill>
            <a:srgbClr val="A52A2A"/>
          </a:solidFill>
          <a:ln>
            <a:noFill/>
          </a:ln>
        </p:spPr>
        <p:txBody>
          <a:bodyPr vert="horz" lIns="25400" tIns="25400" rIns="25400" bIns="25400" anchor="t" anchorCtr="0"/>
          <a:lstStyle/>
          <a:p>
            <a:pPr marL="0" marR="0" indent="0" algn="ctr" rtl="0"/>
            <a:r>
              <a:rPr lang="en-US" sz="2000" b="1" i="0" u="none" strike="noStrike" dirty="0">
                <a:solidFill>
                  <a:srgbClr val="FFFFFF"/>
                </a:solidFill>
                <a:latin typeface="Segoe UI"/>
              </a:rPr>
              <a:t>2020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4538003" y="1617598"/>
            <a:ext cx="1325761" cy="542925"/>
          </a:xfrm>
          <a:prstGeom prst="rect">
            <a:avLst/>
          </a:prstGeom>
          <a:solidFill>
            <a:srgbClr val="A52A2A"/>
          </a:solidFill>
          <a:ln>
            <a:noFill/>
          </a:ln>
        </p:spPr>
        <p:txBody>
          <a:bodyPr vert="horz" lIns="25400" tIns="25400" rIns="25400" bIns="25400" anchor="t" anchorCtr="0"/>
          <a:lstStyle/>
          <a:p>
            <a:pPr marL="0" marR="0" indent="0" algn="ctr" rtl="0"/>
            <a:r>
              <a:rPr lang="en-US" sz="2000" b="1" i="0" u="none" strike="noStrike" dirty="0">
                <a:solidFill>
                  <a:srgbClr val="FFFFFF"/>
                </a:solidFill>
                <a:latin typeface="Segoe UI"/>
              </a:rPr>
              <a:t>Q1</a:t>
            </a:r>
          </a:p>
        </p:txBody>
      </p:sp>
      <p:sp>
        <p:nvSpPr>
          <p:cNvPr id="264" name="Rectangle 263"/>
          <p:cNvSpPr/>
          <p:nvPr/>
        </p:nvSpPr>
        <p:spPr>
          <a:xfrm>
            <a:off x="5901866" y="1617598"/>
            <a:ext cx="1404957" cy="548128"/>
          </a:xfrm>
          <a:prstGeom prst="rect">
            <a:avLst/>
          </a:prstGeom>
          <a:solidFill>
            <a:srgbClr val="A52A2A"/>
          </a:solidFill>
          <a:ln>
            <a:noFill/>
          </a:ln>
        </p:spPr>
        <p:txBody>
          <a:bodyPr vert="horz" lIns="25400" tIns="25400" rIns="25400" bIns="25400" anchor="t" anchorCtr="0"/>
          <a:lstStyle/>
          <a:p>
            <a:pPr marL="0" marR="0" indent="0" algn="ctr" rtl="0"/>
            <a:r>
              <a:rPr lang="en-US" sz="2000" b="1" i="0" u="none" strike="noStrike" dirty="0">
                <a:solidFill>
                  <a:srgbClr val="FFFFFF"/>
                </a:solidFill>
                <a:latin typeface="Segoe UI"/>
              </a:rPr>
              <a:t>Q2</a:t>
            </a:r>
          </a:p>
        </p:txBody>
      </p:sp>
      <p:sp>
        <p:nvSpPr>
          <p:cNvPr id="265" name="Rectangle 264"/>
          <p:cNvSpPr/>
          <p:nvPr/>
        </p:nvSpPr>
        <p:spPr>
          <a:xfrm>
            <a:off x="7332226" y="1617598"/>
            <a:ext cx="1512866" cy="542925"/>
          </a:xfrm>
          <a:prstGeom prst="rect">
            <a:avLst/>
          </a:prstGeom>
          <a:solidFill>
            <a:srgbClr val="A52A2A"/>
          </a:solidFill>
          <a:ln>
            <a:noFill/>
          </a:ln>
        </p:spPr>
        <p:txBody>
          <a:bodyPr vert="horz" lIns="25400" tIns="25400" rIns="25400" bIns="25400" anchor="t" anchorCtr="0"/>
          <a:lstStyle/>
          <a:p>
            <a:pPr marL="0" marR="0" indent="0" algn="ctr" rtl="0"/>
            <a:r>
              <a:rPr lang="en-US" sz="2000" b="1" i="0" u="none" strike="noStrike" dirty="0">
                <a:solidFill>
                  <a:srgbClr val="FFFFFF"/>
                </a:solidFill>
                <a:latin typeface="Segoe UI"/>
              </a:rPr>
              <a:t>Q3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8883186" y="1606936"/>
            <a:ext cx="1255691" cy="553587"/>
          </a:xfrm>
          <a:prstGeom prst="rect">
            <a:avLst/>
          </a:prstGeom>
          <a:solidFill>
            <a:srgbClr val="A52A2A"/>
          </a:solidFill>
          <a:ln>
            <a:noFill/>
          </a:ln>
        </p:spPr>
        <p:txBody>
          <a:bodyPr vert="horz" lIns="25400" tIns="25400" rIns="25400" bIns="25400" anchor="t" anchorCtr="0"/>
          <a:lstStyle/>
          <a:p>
            <a:pPr marL="0" marR="0" indent="0" algn="ctr" rtl="0"/>
            <a:r>
              <a:rPr lang="en-US" sz="2000" b="1" i="0" u="none" strike="noStrike" dirty="0">
                <a:solidFill>
                  <a:srgbClr val="FFFFFF"/>
                </a:solidFill>
                <a:latin typeface="Segoe UI"/>
              </a:rPr>
              <a:t>Q4</a:t>
            </a:r>
          </a:p>
        </p:txBody>
      </p:sp>
      <p:pic>
        <p:nvPicPr>
          <p:cNvPr id="267" name="Picture 26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22785" y="2203829"/>
            <a:ext cx="9641589" cy="3030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14D1E0-3491-47CB-9EF1-3A19A7921FCB}"/>
              </a:ext>
            </a:extLst>
          </p:cNvPr>
          <p:cNvSpPr/>
          <p:nvPr/>
        </p:nvSpPr>
        <p:spPr>
          <a:xfrm>
            <a:off x="4538003" y="1617598"/>
            <a:ext cx="1325761" cy="542925"/>
          </a:xfrm>
          <a:prstGeom prst="rect">
            <a:avLst/>
          </a:prstGeom>
          <a:solidFill>
            <a:srgbClr val="A52A2A"/>
          </a:solidFill>
          <a:ln>
            <a:noFill/>
          </a:ln>
        </p:spPr>
        <p:txBody>
          <a:bodyPr vert="horz" lIns="25400" tIns="25400" rIns="25400" bIns="25400" anchor="t" anchorCtr="0"/>
          <a:lstStyle/>
          <a:p>
            <a:pPr marL="0" marR="0" indent="0" algn="ctr" rtl="0"/>
            <a:r>
              <a:rPr lang="en-US" sz="2000" b="1" i="0" u="none" strike="noStrike" dirty="0">
                <a:solidFill>
                  <a:srgbClr val="FFFFFF"/>
                </a:solidFill>
                <a:latin typeface="Segoe UI"/>
              </a:rPr>
              <a:t>Q1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09593D-9CF8-4237-8B70-1B966C4BE87D}"/>
              </a:ext>
            </a:extLst>
          </p:cNvPr>
          <p:cNvSpPr/>
          <p:nvPr/>
        </p:nvSpPr>
        <p:spPr>
          <a:xfrm>
            <a:off x="5901866" y="1617598"/>
            <a:ext cx="1404957" cy="548128"/>
          </a:xfrm>
          <a:prstGeom prst="rect">
            <a:avLst/>
          </a:prstGeom>
          <a:solidFill>
            <a:srgbClr val="A52A2A"/>
          </a:solidFill>
          <a:ln>
            <a:noFill/>
          </a:ln>
        </p:spPr>
        <p:txBody>
          <a:bodyPr vert="horz" lIns="25400" tIns="25400" rIns="25400" bIns="25400" anchor="t" anchorCtr="0"/>
          <a:lstStyle/>
          <a:p>
            <a:pPr marL="0" marR="0" indent="0" algn="ctr" rtl="0"/>
            <a:r>
              <a:rPr lang="en-US" sz="2000" b="1" i="0" u="none" strike="noStrike" dirty="0">
                <a:solidFill>
                  <a:srgbClr val="FFFFFF"/>
                </a:solidFill>
                <a:latin typeface="Segoe UI"/>
              </a:rPr>
              <a:t>Q2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4E17E5-39CA-4402-9886-F7121A382233}"/>
              </a:ext>
            </a:extLst>
          </p:cNvPr>
          <p:cNvSpPr/>
          <p:nvPr/>
        </p:nvSpPr>
        <p:spPr>
          <a:xfrm>
            <a:off x="7332226" y="1617598"/>
            <a:ext cx="1512866" cy="542925"/>
          </a:xfrm>
          <a:prstGeom prst="rect">
            <a:avLst/>
          </a:prstGeom>
          <a:solidFill>
            <a:srgbClr val="A52A2A"/>
          </a:solidFill>
          <a:ln>
            <a:noFill/>
          </a:ln>
        </p:spPr>
        <p:txBody>
          <a:bodyPr vert="horz" lIns="25400" tIns="25400" rIns="25400" bIns="25400" anchor="t" anchorCtr="0"/>
          <a:lstStyle/>
          <a:p>
            <a:pPr marL="0" marR="0" indent="0" algn="ctr" rtl="0"/>
            <a:r>
              <a:rPr lang="en-US" sz="2000" b="1" i="0" u="none" strike="noStrike" dirty="0">
                <a:solidFill>
                  <a:srgbClr val="FFFFFF"/>
                </a:solidFill>
                <a:latin typeface="Segoe UI"/>
              </a:rPr>
              <a:t>Q3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145011-CA88-4770-B6D3-FF1DF5DF379D}"/>
              </a:ext>
            </a:extLst>
          </p:cNvPr>
          <p:cNvSpPr/>
          <p:nvPr/>
        </p:nvSpPr>
        <p:spPr>
          <a:xfrm>
            <a:off x="8883186" y="1606936"/>
            <a:ext cx="1255691" cy="553587"/>
          </a:xfrm>
          <a:prstGeom prst="rect">
            <a:avLst/>
          </a:prstGeom>
          <a:solidFill>
            <a:srgbClr val="A52A2A"/>
          </a:solidFill>
          <a:ln>
            <a:noFill/>
          </a:ln>
        </p:spPr>
        <p:txBody>
          <a:bodyPr vert="horz" lIns="25400" tIns="25400" rIns="25400" bIns="25400" anchor="t" anchorCtr="0"/>
          <a:lstStyle/>
          <a:p>
            <a:pPr marL="0" marR="0" indent="0" algn="ctr" rtl="0"/>
            <a:r>
              <a:rPr lang="en-US" sz="2000" b="1" i="0" u="none" strike="noStrike" dirty="0">
                <a:solidFill>
                  <a:srgbClr val="FFFFFF"/>
                </a:solidFill>
                <a:latin typeface="Segoe UI"/>
              </a:rPr>
              <a:t>Q4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F7DB15-6303-4345-AD76-BCDFC479BB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63070" y="2160523"/>
            <a:ext cx="9641589" cy="3030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Picture 27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63069" y="2746704"/>
            <a:ext cx="9641589" cy="2987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Segoe UI</vt:lpstr>
      <vt:lpstr>Reporting Services Default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Adam Backstrom</cp:lastModifiedBy>
  <cp:revision>1</cp:revision>
  <dcterms:modified xsi:type="dcterms:W3CDTF">2020-10-26T21:35:47Z</dcterms:modified>
</cp:coreProperties>
</file>