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466b0336eca4fd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5" r:id="rId8"/>
    <p:sldId xmlns:r="http://schemas.openxmlformats.org/officeDocument/2006/relationships" id="270" r:id="rId10"/>
    <p:sldId xmlns:r="http://schemas.openxmlformats.org/officeDocument/2006/relationships" id="274" r:id="rId12"/>
    <p:sldId xmlns:r="http://schemas.openxmlformats.org/officeDocument/2006/relationships" id="280" r:id="rId14"/>
    <p:sldId xmlns:r="http://schemas.openxmlformats.org/officeDocument/2006/relationships" id="284" r:id="rId17"/>
    <p:sldId xmlns:r="http://schemas.openxmlformats.org/officeDocument/2006/relationships" id="288" r:id="rId20"/>
    <p:sldId xmlns:r="http://schemas.openxmlformats.org/officeDocument/2006/relationships" id="292" r:id="rId23"/>
    <p:sldId xmlns:r="http://schemas.openxmlformats.org/officeDocument/2006/relationships" id="296" r:id="rId26"/>
    <p:sldId xmlns:r="http://schemas.openxmlformats.org/officeDocument/2006/relationships" id="300" r:id="rId29"/>
    <p:sldId xmlns:r="http://schemas.openxmlformats.org/officeDocument/2006/relationships" id="304" r:id="rId32"/>
    <p:sldId xmlns:r="http://schemas.openxmlformats.org/officeDocument/2006/relationships" id="308" r:id="rId35"/>
    <p:sldId xmlns:r="http://schemas.openxmlformats.org/officeDocument/2006/relationships" id="312" r:id="rId38"/>
    <p:sldId xmlns:r="http://schemas.openxmlformats.org/officeDocument/2006/relationships" id="316" r:id="rId41"/>
    <p:sldId xmlns:r="http://schemas.openxmlformats.org/officeDocument/2006/relationships" id="320" r:id="rId44"/>
    <p:sldId xmlns:r="http://schemas.openxmlformats.org/officeDocument/2006/relationships" id="323" r:id="rId46"/>
    <p:sldId xmlns:r="http://schemas.openxmlformats.org/officeDocument/2006/relationships" id="326" r:id="rId48"/>
    <p:sldId xmlns:r="http://schemas.openxmlformats.org/officeDocument/2006/relationships" id="330" r:id="rId51"/>
    <p:sldId xmlns:r="http://schemas.openxmlformats.org/officeDocument/2006/relationships" id="334" r:id="rId54"/>
    <p:sldId xmlns:r="http://schemas.openxmlformats.org/officeDocument/2006/relationships" id="338" r:id="rId57"/>
    <p:sldId xmlns:r="http://schemas.openxmlformats.org/officeDocument/2006/relationships" id="342" r:id="rId60"/>
    <p:sldId xmlns:r="http://schemas.openxmlformats.org/officeDocument/2006/relationships" id="346" r:id="rId63"/>
    <p:sldId xmlns:r="http://schemas.openxmlformats.org/officeDocument/2006/relationships" id="350" r:id="rId66"/>
    <p:sldId xmlns:r="http://schemas.openxmlformats.org/officeDocument/2006/relationships" id="353" r:id="rId68"/>
    <p:sldId xmlns:r="http://schemas.openxmlformats.org/officeDocument/2006/relationships" id="356" r:id="rId70"/>
    <p:sldId xmlns:r="http://schemas.openxmlformats.org/officeDocument/2006/relationships" id="359" r:id="rId72"/>
    <p:sldId xmlns:r="http://schemas.openxmlformats.org/officeDocument/2006/relationships" id="362" r:id="rId74"/>
    <p:sldId xmlns:r="http://schemas.openxmlformats.org/officeDocument/2006/relationships" id="365" r:id="rId7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8" /><Relationship Type="http://schemas.openxmlformats.org/officeDocument/2006/relationships/slide" Target="/ppt/slides/slide3.xml" Id="rId10" /><Relationship Type="http://schemas.openxmlformats.org/officeDocument/2006/relationships/slide" Target="/ppt/slides/slide4.xml" Id="rId12" /><Relationship Type="http://schemas.openxmlformats.org/officeDocument/2006/relationships/slide" Target="/ppt/slides/slide5.xml" Id="rId14" /><Relationship Type="http://schemas.openxmlformats.org/officeDocument/2006/relationships/slide" Target="/ppt/slides/slide6.xml" Id="rId17" /><Relationship Type="http://schemas.openxmlformats.org/officeDocument/2006/relationships/slide" Target="/ppt/slides/slide7.xml" Id="rId20" /><Relationship Type="http://schemas.openxmlformats.org/officeDocument/2006/relationships/slide" Target="/ppt/slides/slide8.xml" Id="rId23" /><Relationship Type="http://schemas.openxmlformats.org/officeDocument/2006/relationships/slide" Target="/ppt/slides/slide9.xml" Id="rId26" /><Relationship Type="http://schemas.openxmlformats.org/officeDocument/2006/relationships/slide" Target="/ppt/slides/slide10.xml" Id="rId29" /><Relationship Type="http://schemas.openxmlformats.org/officeDocument/2006/relationships/slide" Target="/ppt/slides/slide11.xml" Id="rId32" /><Relationship Type="http://schemas.openxmlformats.org/officeDocument/2006/relationships/slide" Target="/ppt/slides/slide12.xml" Id="rId35" /><Relationship Type="http://schemas.openxmlformats.org/officeDocument/2006/relationships/slide" Target="/ppt/slides/slide13.xml" Id="rId38" /><Relationship Type="http://schemas.openxmlformats.org/officeDocument/2006/relationships/slide" Target="/ppt/slides/slide14.xml" Id="rId41" /><Relationship Type="http://schemas.openxmlformats.org/officeDocument/2006/relationships/slide" Target="/ppt/slides/slide15.xml" Id="rId44" /><Relationship Type="http://schemas.openxmlformats.org/officeDocument/2006/relationships/slide" Target="/ppt/slides/slide16.xml" Id="rId46" /><Relationship Type="http://schemas.openxmlformats.org/officeDocument/2006/relationships/slide" Target="/ppt/slides/slide17.xml" Id="rId48" /><Relationship Type="http://schemas.openxmlformats.org/officeDocument/2006/relationships/slide" Target="/ppt/slides/slide18.xml" Id="rId51" /><Relationship Type="http://schemas.openxmlformats.org/officeDocument/2006/relationships/slide" Target="/ppt/slides/slide19.xml" Id="rId54" /><Relationship Type="http://schemas.openxmlformats.org/officeDocument/2006/relationships/slide" Target="/ppt/slides/slide20.xml" Id="rId57" /><Relationship Type="http://schemas.openxmlformats.org/officeDocument/2006/relationships/slide" Target="/ppt/slides/slide21.xml" Id="rId60" /><Relationship Type="http://schemas.openxmlformats.org/officeDocument/2006/relationships/slide" Target="/ppt/slides/slide22.xml" Id="rId63" /><Relationship Type="http://schemas.openxmlformats.org/officeDocument/2006/relationships/slide" Target="/ppt/slides/slide23.xml" Id="rId66" /><Relationship Type="http://schemas.openxmlformats.org/officeDocument/2006/relationships/slide" Target="/ppt/slides/slide24.xml" Id="rId68" /><Relationship Type="http://schemas.openxmlformats.org/officeDocument/2006/relationships/slide" Target="/ppt/slides/slide25.xml" Id="rId70" /><Relationship Type="http://schemas.openxmlformats.org/officeDocument/2006/relationships/slide" Target="/ppt/slides/slide26.xml" Id="rId72" /><Relationship Type="http://schemas.openxmlformats.org/officeDocument/2006/relationships/slide" Target="/ppt/slides/slide27.xml" Id="rId74" /><Relationship Type="http://schemas.openxmlformats.org/officeDocument/2006/relationships/slide" Target="/ppt/slides/slide28.xml" Id="rId7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0" /><Relationship Type="http://schemas.openxmlformats.org/officeDocument/2006/relationships/image" Target="/ppt/media/image6.png" Id="rId3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3" /><Relationship Type="http://schemas.openxmlformats.org/officeDocument/2006/relationships/image" Target="/ppt/media/image7.png" Id="rId34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6" /><Relationship Type="http://schemas.openxmlformats.org/officeDocument/2006/relationships/image" Target="/ppt/media/image8.png" Id="rId37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9" /><Relationship Type="http://schemas.openxmlformats.org/officeDocument/2006/relationships/image" Target="/ppt/media/image9.png" Id="rId40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2" /><Relationship Type="http://schemas.openxmlformats.org/officeDocument/2006/relationships/image" Target="/ppt/media/image10.png" Id="rId4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5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7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9" /><Relationship Type="http://schemas.openxmlformats.org/officeDocument/2006/relationships/image" Target="/ppt/media/image11.png" Id="rId50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52" /><Relationship Type="http://schemas.openxmlformats.org/officeDocument/2006/relationships/image" Target="/ppt/media/image12.png" Id="rId5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55" /><Relationship Type="http://schemas.openxmlformats.org/officeDocument/2006/relationships/image" Target="/ppt/media/image13.png" Id="rId56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9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58" /><Relationship Type="http://schemas.openxmlformats.org/officeDocument/2006/relationships/image" Target="/ppt/media/image14.png" Id="rId59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61" /><Relationship Type="http://schemas.openxmlformats.org/officeDocument/2006/relationships/image" Target="/ppt/media/image15.png" Id="rId6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64" /><Relationship Type="http://schemas.openxmlformats.org/officeDocument/2006/relationships/image" Target="/ppt/media/image16.png" Id="rId65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67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69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3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5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5" /><Relationship Type="http://schemas.openxmlformats.org/officeDocument/2006/relationships/image" Target="/ppt/media/image.png" Id="rId1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8" /><Relationship Type="http://schemas.openxmlformats.org/officeDocument/2006/relationships/image" Target="/ppt/media/image2.png" Id="rId1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1" /><Relationship Type="http://schemas.openxmlformats.org/officeDocument/2006/relationships/image" Target="/ppt/media/image3.png" Id="rId2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4" /><Relationship Type="http://schemas.openxmlformats.org/officeDocument/2006/relationships/image" Target="/ppt/media/image4.png" Id="rId25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7" /><Relationship Type="http://schemas.openxmlformats.org/officeDocument/2006/relationships/image" Target="/ppt/media/image5.png" Id="rId28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596354" y="914400"/>
            <a:ext cx="7680942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800" b="1" i="0" u="none" strike="noStrike" dirty="0">
                <a:solidFill>
                  <a:srgbClr val="000000"/>
                </a:solidFill>
                <a:latin typeface="Arial"/>
              </a:rPr>
              <a:t>The Contract - Technology Delivery in Context of Key Business Outcomes: Global Markets Reference Data Program</a:t>
            </a:r>
          </a:p>
        </p:txBody>
      </p:sp>
      <p:sp>
        <p:nvSpPr>
          <p:cNvPr id="262" name=""/>
          <p:cNvSpPr/>
          <p:nvPr/>
        </p:nvSpPr>
        <p:spPr>
          <a:xfrm xmlns:a="http://schemas.openxmlformats.org/drawingml/2006/main">
            <a:off x="8101117" y="2536610"/>
            <a:ext cx="3176179" cy="386084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2020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299" name=""/>
        <p:cNvGrpSpPr/>
        <p:nvPr/>
      </p:nvGrpSpPr>
      <p:grpSpPr>
        <a:xfrm xmlns:a="http://schemas.openxmlformats.org/drawingml/2006/main"/>
      </p:grpSpPr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9340851" cy="19335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303" name=""/>
        <p:cNvGrpSpPr/>
        <p:nvPr/>
      </p:nvGrpSpPr>
      <p:grpSpPr>
        <a:xfrm xmlns:a="http://schemas.openxmlformats.org/drawingml/2006/main"/>
      </p:grpSpPr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65685" y="914400"/>
            <a:ext cx="9424081" cy="19335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307" name=""/>
        <p:cNvGrpSpPr/>
        <p:nvPr/>
      </p:nvGrpSpPr>
      <p:grpSpPr>
        <a:xfrm xmlns:a="http://schemas.openxmlformats.org/drawingml/2006/main"/>
      </p:grpSpPr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9340851" cy="19335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13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pic>
        <p:nvPicPr>
          <p:cNvPr id="31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65685" y="914400"/>
            <a:ext cx="9424081" cy="19335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4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14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9340851" cy="19335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15.xml><?xml version="1.0" encoding="utf-8"?>
<p:sld xmlns:p="http://schemas.openxmlformats.org/presentationml/2006/main">
  <p:cSld>
    <p:spTree>
      <p:nvGrpSpPr>
        <p:cNvPr id="319" name=""/>
        <p:cNvGrpSpPr/>
        <p:nvPr/>
      </p:nvGrpSpPr>
      <p:grpSpPr>
        <a:xfrm xmlns:a="http://schemas.openxmlformats.org/drawingml/2006/main"/>
      </p:grpSpPr>
      <p:sp>
        <p:nvSpPr>
          <p:cNvPr id="321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16.xml><?xml version="1.0" encoding="utf-8"?>
<p:sld xmlns:p="http://schemas.openxmlformats.org/presentationml/2006/main">
  <p:cSld>
    <p:spTree>
      <p:nvGrpSpPr>
        <p:cNvPr id="322" name=""/>
        <p:cNvGrpSpPr/>
        <p:nvPr/>
      </p:nvGrpSpPr>
      <p:grpSpPr>
        <a:xfrm xmlns:a="http://schemas.openxmlformats.org/drawingml/2006/main"/>
      </p:grpSpPr>
      <p:sp>
        <p:nvSpPr>
          <p:cNvPr id="324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17.xml><?xml version="1.0" encoding="utf-8"?>
<p:sld xmlns:p="http://schemas.openxmlformats.org/presentationml/2006/main">
  <p:cSld>
    <p:spTree>
      <p:nvGrpSpPr>
        <p:cNvPr id="325" name=""/>
        <p:cNvGrpSpPr/>
        <p:nvPr/>
      </p:nvGrpSpPr>
      <p:grpSpPr>
        <a:xfrm xmlns:a="http://schemas.openxmlformats.org/drawingml/2006/main"/>
      </p:grpSpPr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629400" y="988987"/>
            <a:ext cx="2643851" cy="201900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18.xml><?xml version="1.0" encoding="utf-8"?>
<p:sld xmlns:p="http://schemas.openxmlformats.org/presentationml/2006/main">
  <p:cSld>
    <p:spTree>
      <p:nvGrpSpPr>
        <p:cNvPr id="329" name=""/>
        <p:cNvGrpSpPr/>
        <p:nvPr/>
      </p:nvGrpSpPr>
      <p:grpSpPr>
        <a:xfrm xmlns:a="http://schemas.openxmlformats.org/drawingml/2006/main"/>
      </p:grpSpPr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88987"/>
            <a:ext cx="8224058" cy="201900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19.xml><?xml version="1.0" encoding="utf-8"?>
<p:sld xmlns:p="http://schemas.openxmlformats.org/presentationml/2006/main">
  <p:cSld>
    <p:spTree>
      <p:nvGrpSpPr>
        <p:cNvPr id="333" name=""/>
        <p:cNvGrpSpPr/>
        <p:nvPr/>
      </p:nvGrpSpPr>
      <p:grpSpPr>
        <a:xfrm xmlns:a="http://schemas.openxmlformats.org/drawingml/2006/main"/>
      </p:grpSpPr>
      <p:pic>
        <p:nvPicPr>
          <p:cNvPr id="3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629400" y="914400"/>
            <a:ext cx="4647896" cy="209359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6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4" name=""/>
        <p:cNvGrpSpPr/>
        <p:nvPr/>
      </p:nvGrpSpPr>
      <p:grpSpPr>
        <a:xfrm xmlns:a="http://schemas.openxmlformats.org/drawingml/2006/main"/>
      </p:grpSpPr>
      <p:sp>
        <p:nvSpPr>
          <p:cNvPr id="266" name=""/>
          <p:cNvSpPr/>
          <p:nvPr/>
        </p:nvSpPr>
        <p:spPr>
          <a:xfrm xmlns:a="http://schemas.openxmlformats.org/drawingml/2006/main">
            <a:off x="914400" y="914400"/>
            <a:ext cx="3482355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800" b="1" i="0" u="none" strike="noStrike" dirty="0">
                <a:solidFill>
                  <a:srgbClr val="000000"/>
                </a:solidFill>
                <a:latin typeface="Arial"/>
              </a:rPr>
              <a:t>The Contract - Technology Delivery in Context of Key Business Outcomes: Global Markets Reference Data Program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914400" y="2536610"/>
            <a:ext cx="7701587" cy="386084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2020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20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6220014" cy="209359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21.xml><?xml version="1.0" encoding="utf-8"?>
<p:sld xmlns:p="http://schemas.openxmlformats.org/presentationml/2006/main">
  <p:cSld>
    <p:spTree>
      <p:nvGrpSpPr>
        <p:cNvPr id="341" name=""/>
        <p:cNvGrpSpPr/>
        <p:nvPr/>
      </p:nvGrpSpPr>
      <p:grpSpPr>
        <a:xfrm xmlns:a="http://schemas.openxmlformats.org/drawingml/2006/main"/>
      </p:grpSpPr>
      <p:pic>
        <p:nvPicPr>
          <p:cNvPr id="34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629400" y="914400"/>
            <a:ext cx="4647896" cy="48656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4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22.xml><?xml version="1.0" encoding="utf-8"?>
<p:sld xmlns:p="http://schemas.openxmlformats.org/presentationml/2006/main">
  <p:cSld>
    <p:spTree>
      <p:nvGrpSpPr>
        <p:cNvPr id="345" name=""/>
        <p:cNvGrpSpPr/>
        <p:nvPr/>
      </p:nvGrpSpPr>
      <p:grpSpPr>
        <a:xfrm xmlns:a="http://schemas.openxmlformats.org/drawingml/2006/main"/>
      </p:grpSpPr>
      <p:pic>
        <p:nvPicPr>
          <p:cNvPr id="34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6220014" cy="48656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8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23.xml><?xml version="1.0" encoding="utf-8"?>
<p:sld xmlns:p="http://schemas.openxmlformats.org/presentationml/2006/main">
  <p:cSld>
    <p:spTree>
      <p:nvGrpSpPr>
        <p:cNvPr id="349" name=""/>
        <p:cNvGrpSpPr/>
        <p:nvPr/>
      </p:nvGrpSpPr>
      <p:grpSpPr>
        <a:xfrm xmlns:a="http://schemas.openxmlformats.org/drawingml/2006/main"/>
      </p:grpSpPr>
      <p:sp>
        <p:nvSpPr>
          <p:cNvPr id="351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24.xml><?xml version="1.0" encoding="utf-8"?>
<p:sld xmlns:p="http://schemas.openxmlformats.org/presentationml/2006/main">
  <p:cSld>
    <p:spTree>
      <p:nvGrpSpPr>
        <p:cNvPr id="352" name=""/>
        <p:cNvGrpSpPr/>
        <p:nvPr/>
      </p:nvGrpSpPr>
      <p:grpSpPr>
        <a:xfrm xmlns:a="http://schemas.openxmlformats.org/drawingml/2006/main"/>
      </p:grpSpPr>
      <p:sp>
        <p:nvSpPr>
          <p:cNvPr id="354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25.xml><?xml version="1.0" encoding="utf-8"?>
<p:sld xmlns:p="http://schemas.openxmlformats.org/presentationml/2006/main">
  <p:cSld>
    <p:spTree>
      <p:nvGrpSpPr>
        <p:cNvPr id="355" name=""/>
        <p:cNvGrpSpPr/>
        <p:nvPr/>
      </p:nvGrpSpPr>
      <p:grpSpPr>
        <a:xfrm xmlns:a="http://schemas.openxmlformats.org/drawingml/2006/main"/>
      </p:grpSpPr>
      <p:sp>
        <p:nvSpPr>
          <p:cNvPr id="357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26.xml><?xml version="1.0" encoding="utf-8"?>
<p:sld xmlns:p="http://schemas.openxmlformats.org/presentationml/2006/main">
  <p:cSld>
    <p:spTree>
      <p:nvGrpSpPr>
        <p:cNvPr id="358" name=""/>
        <p:cNvGrpSpPr/>
        <p:nvPr/>
      </p:nvGrpSpPr>
      <p:grpSpPr>
        <a:xfrm xmlns:a="http://schemas.openxmlformats.org/drawingml/2006/main"/>
      </p:grpSpPr>
      <p:sp>
        <p:nvSpPr>
          <p:cNvPr id="360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27.xml><?xml version="1.0" encoding="utf-8"?>
<p:sld xmlns:p="http://schemas.openxmlformats.org/presentationml/2006/main">
  <p:cSld>
    <p:spTree>
      <p:nvGrpSpPr>
        <p:cNvPr id="361" name=""/>
        <p:cNvGrpSpPr/>
        <p:nvPr/>
      </p:nvGrpSpPr>
      <p:grpSpPr>
        <a:xfrm xmlns:a="http://schemas.openxmlformats.org/drawingml/2006/main"/>
      </p:grpSpPr>
      <p:sp>
        <p:nvSpPr>
          <p:cNvPr id="363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28.xml><?xml version="1.0" encoding="utf-8"?>
<p:sld xmlns:p="http://schemas.openxmlformats.org/presentationml/2006/main">
  <p:cSld>
    <p:spTree>
      <p:nvGrpSpPr>
        <p:cNvPr id="364" name=""/>
        <p:cNvGrpSpPr/>
        <p:nvPr/>
      </p:nvGrpSpPr>
      <p:grpSpPr>
        <a:xfrm xmlns:a="http://schemas.openxmlformats.org/drawingml/2006/main"/>
      </p:grpSpPr>
      <p:sp>
        <p:nvSpPr>
          <p:cNvPr id="366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sp>
        <p:nvSpPr>
          <p:cNvPr id="271" name=""/>
          <p:cNvSpPr/>
          <p:nvPr/>
        </p:nvSpPr>
        <p:spPr>
          <a:xfrm xmlns:a="http://schemas.openxmlformats.org/drawingml/2006/main">
            <a:off x="8082409" y="914400"/>
            <a:ext cx="2643851" cy="914400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Q1</a:t>
            </a:r>
          </a:p>
        </p:txBody>
      </p:sp>
      <p:sp>
        <p:nvSpPr>
          <p:cNvPr id="272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73" name=""/>
        <p:cNvGrpSpPr/>
        <p:nvPr/>
      </p:nvGrpSpPr>
      <p:grpSpPr>
        <a:xfrm xmlns:a="http://schemas.openxmlformats.org/drawingml/2006/main"/>
      </p:grpSpPr>
      <p:sp>
        <p:nvSpPr>
          <p:cNvPr id="275" name=""/>
          <p:cNvSpPr/>
          <p:nvPr/>
        </p:nvSpPr>
        <p:spPr>
          <a:xfrm xmlns:a="http://schemas.openxmlformats.org/drawingml/2006/main">
            <a:off x="914400" y="914400"/>
            <a:ext cx="2699556" cy="914400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Q2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3639358" y="914400"/>
            <a:ext cx="2761442" cy="914400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Q3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>
            <a:off x="6391279" y="914400"/>
            <a:ext cx="2737659" cy="914400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Q4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279" name=""/>
        <p:cNvGrpSpPr/>
        <p:nvPr/>
      </p:nvGrpSpPr>
      <p:grpSpPr>
        <a:xfrm xmlns:a="http://schemas.openxmlformats.org/drawingml/2006/main"/>
      </p:grpSpPr>
      <p:pic>
        <p:nvPicPr>
          <p:cNvPr id="28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65685" y="914400"/>
            <a:ext cx="9424081" cy="14382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2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283" name=""/>
        <p:cNvGrpSpPr/>
        <p:nvPr/>
      </p:nvGrpSpPr>
      <p:grpSpPr>
        <a:xfrm xmlns:a="http://schemas.openxmlformats.org/drawingml/2006/main"/>
      </p:grpSpPr>
      <p:pic>
        <p:nvPicPr>
          <p:cNvPr id="28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9340851" cy="14382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6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287" name=""/>
        <p:cNvGrpSpPr/>
        <p:nvPr/>
      </p:nvGrpSpPr>
      <p:grpSpPr>
        <a:xfrm xmlns:a="http://schemas.openxmlformats.org/drawingml/2006/main"/>
      </p:grpSpPr>
      <p:pic>
        <p:nvPicPr>
          <p:cNvPr id="28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65685" y="914400"/>
            <a:ext cx="9424081" cy="19335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0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291" name=""/>
        <p:cNvGrpSpPr/>
        <p:nvPr/>
      </p:nvGrpSpPr>
      <p:grpSpPr>
        <a:xfrm xmlns:a="http://schemas.openxmlformats.org/drawingml/2006/main"/>
      </p:grpSpPr>
      <p:pic>
        <p:nvPicPr>
          <p:cNvPr id="29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9340851" cy="19335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4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295" name=""/>
        <p:cNvGrpSpPr/>
        <p:nvPr/>
      </p:nvGrpSpPr>
      <p:grpSpPr>
        <a:xfrm xmlns:a="http://schemas.openxmlformats.org/drawingml/2006/main"/>
      </p:grpSpPr>
      <p:pic>
        <p:nvPicPr>
          <p:cNvPr id="29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65685" y="914400"/>
            <a:ext cx="9424081" cy="19335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8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10/21/2020 6:09:51 PM</a:t>
            </a:r>
          </a:p>
        </p:txBody>
      </p:sp>
    </p:spTree>
  </p:cSld>
  <p:clrMapOvr>
    <a:masterClrMapping xmlns:a="http://schemas.openxmlformats.org/drawingml/2006/main"/>
  </p:clrMapOvr>
</p:sld>
</file>