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eaee8a7edc4461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9" r:id="rId8"/>
    <p:sldId xmlns:r="http://schemas.openxmlformats.org/officeDocument/2006/relationships" id="272" r:id="rId10"/>
    <p:sldId xmlns:r="http://schemas.openxmlformats.org/officeDocument/2006/relationships" id="276" r:id="rId13"/>
    <p:sldId xmlns:r="http://schemas.openxmlformats.org/officeDocument/2006/relationships" id="279" r:id="rId15"/>
    <p:sldId xmlns:r="http://schemas.openxmlformats.org/officeDocument/2006/relationships" id="283" r:id="rId18"/>
    <p:sldId xmlns:r="http://schemas.openxmlformats.org/officeDocument/2006/relationships" id="286" r:id="rId20"/>
    <p:sldId xmlns:r="http://schemas.openxmlformats.org/officeDocument/2006/relationships" id="290" r:id="rId23"/>
    <p:sldId xmlns:r="http://schemas.openxmlformats.org/officeDocument/2006/relationships" id="293" r:id="rId25"/>
    <p:sldId xmlns:r="http://schemas.openxmlformats.org/officeDocument/2006/relationships" id="297" r:id="rId28"/>
    <p:sldId xmlns:r="http://schemas.openxmlformats.org/officeDocument/2006/relationships" id="300" r:id="rId30"/>
    <p:sldId xmlns:r="http://schemas.openxmlformats.org/officeDocument/2006/relationships" id="303" r:id="rId32"/>
    <p:sldId xmlns:r="http://schemas.openxmlformats.org/officeDocument/2006/relationships" id="306" r:id="rId34"/>
    <p:sldId xmlns:r="http://schemas.openxmlformats.org/officeDocument/2006/relationships" id="309" r:id="rId36"/>
    <p:sldId xmlns:r="http://schemas.openxmlformats.org/officeDocument/2006/relationships" id="312" r:id="rId38"/>
    <p:sldId xmlns:r="http://schemas.openxmlformats.org/officeDocument/2006/relationships" id="315" r:id="rId40"/>
    <p:sldId xmlns:r="http://schemas.openxmlformats.org/officeDocument/2006/relationships" id="318" r:id="rId42"/>
    <p:sldId xmlns:r="http://schemas.openxmlformats.org/officeDocument/2006/relationships" id="321" r:id="rId44"/>
    <p:sldId xmlns:r="http://schemas.openxmlformats.org/officeDocument/2006/relationships" id="324" r:id="rId46"/>
    <p:sldId xmlns:r="http://schemas.openxmlformats.org/officeDocument/2006/relationships" id="327" r:id="rId48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8" /><Relationship Type="http://schemas.openxmlformats.org/officeDocument/2006/relationships/slide" Target="/ppt/slides/slide3.xml" Id="rId10" /><Relationship Type="http://schemas.openxmlformats.org/officeDocument/2006/relationships/slide" Target="/ppt/slides/slide4.xml" Id="rId13" /><Relationship Type="http://schemas.openxmlformats.org/officeDocument/2006/relationships/slide" Target="/ppt/slides/slide5.xml" Id="rId15" /><Relationship Type="http://schemas.openxmlformats.org/officeDocument/2006/relationships/slide" Target="/ppt/slides/slide6.xml" Id="rId18" /><Relationship Type="http://schemas.openxmlformats.org/officeDocument/2006/relationships/slide" Target="/ppt/slides/slide7.xml" Id="rId20" /><Relationship Type="http://schemas.openxmlformats.org/officeDocument/2006/relationships/slide" Target="/ppt/slides/slide8.xml" Id="rId23" /><Relationship Type="http://schemas.openxmlformats.org/officeDocument/2006/relationships/slide" Target="/ppt/slides/slide9.xml" Id="rId25" /><Relationship Type="http://schemas.openxmlformats.org/officeDocument/2006/relationships/slide" Target="/ppt/slides/slide10.xml" Id="rId28" /><Relationship Type="http://schemas.openxmlformats.org/officeDocument/2006/relationships/slide" Target="/ppt/slides/slide11.xml" Id="rId30" /><Relationship Type="http://schemas.openxmlformats.org/officeDocument/2006/relationships/slide" Target="/ppt/slides/slide12.xml" Id="rId32" /><Relationship Type="http://schemas.openxmlformats.org/officeDocument/2006/relationships/slide" Target="/ppt/slides/slide13.xml" Id="rId34" /><Relationship Type="http://schemas.openxmlformats.org/officeDocument/2006/relationships/slide" Target="/ppt/slides/slide14.xml" Id="rId36" /><Relationship Type="http://schemas.openxmlformats.org/officeDocument/2006/relationships/slide" Target="/ppt/slides/slide15.xml" Id="rId38" /><Relationship Type="http://schemas.openxmlformats.org/officeDocument/2006/relationships/slide" Target="/ppt/slides/slide16.xml" Id="rId40" /><Relationship Type="http://schemas.openxmlformats.org/officeDocument/2006/relationships/slide" Target="/ppt/slides/slide17.xml" Id="rId42" /><Relationship Type="http://schemas.openxmlformats.org/officeDocument/2006/relationships/slide" Target="/ppt/slides/slide18.xml" Id="rId44" /><Relationship Type="http://schemas.openxmlformats.org/officeDocument/2006/relationships/slide" Target="/ppt/slides/slide19.xml" Id="rId46" /><Relationship Type="http://schemas.openxmlformats.org/officeDocument/2006/relationships/slide" Target="/ppt/slides/slide20.xml" Id="rId48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3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5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7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9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3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5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9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1" /><Relationship Type="http://schemas.openxmlformats.org/officeDocument/2006/relationships/image" Target="/ppt/media/image.png" Id="rId1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6" /><Relationship Type="http://schemas.openxmlformats.org/officeDocument/2006/relationships/image" Target="/ppt/media/image2.png" Id="rId17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1" /><Relationship Type="http://schemas.openxmlformats.org/officeDocument/2006/relationships/image" Target="/ppt/media/image3.png" Id="rId2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6" /><Relationship Type="http://schemas.openxmlformats.org/officeDocument/2006/relationships/image" Target="/ppt/media/image4.png" Id="rId27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96636" y="1019172"/>
            <a:ext cx="6943725" cy="6381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600" b="1" i="0" u="none" strike="noStrike" dirty="0">
                <a:solidFill>
                  <a:srgbClr val="000000"/>
                </a:solidFill>
                <a:latin typeface="Arial"/>
              </a:rPr>
              <a:t>The Contract - Technology Delivery in Context of Key Business Outcomes: Global Markets Reference Data Program</a:t>
            </a:r>
          </a:p>
        </p:txBody>
      </p:sp>
      <p:sp>
        <p:nvSpPr>
          <p:cNvPr id="262" name=""/>
          <p:cNvSpPr/>
          <p:nvPr/>
        </p:nvSpPr>
        <p:spPr>
          <a:xfrm xmlns:a="http://schemas.openxmlformats.org/drawingml/2006/main">
            <a:off x="4545921" y="1708154"/>
            <a:ext cx="6018407" cy="438153"/>
          </a:xfrm>
          <a:prstGeom xmlns:a="http://schemas.openxmlformats.org/drawingml/2006/main" prst="rect"/>
          <a:solidFill xmlns:a="http://schemas.openxmlformats.org/drawingml/2006/main">
            <a:srgbClr val="A52A2A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2020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>
            <a:off x="4538003" y="2184401"/>
            <a:ext cx="1376565" cy="542925"/>
          </a:xfrm>
          <a:prstGeom xmlns:a="http://schemas.openxmlformats.org/drawingml/2006/main" prst="rect"/>
          <a:solidFill xmlns:a="http://schemas.openxmlformats.org/drawingml/2006/main">
            <a:srgbClr val="A52A2A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Q1</a:t>
            </a:r>
          </a:p>
        </p:txBody>
      </p:sp>
      <p:sp>
        <p:nvSpPr>
          <p:cNvPr id="264" name=""/>
          <p:cNvSpPr/>
          <p:nvPr/>
        </p:nvSpPr>
        <p:spPr>
          <a:xfrm xmlns:a="http://schemas.openxmlformats.org/drawingml/2006/main">
            <a:off x="5863764" y="2184401"/>
            <a:ext cx="1404957" cy="517523"/>
          </a:xfrm>
          <a:prstGeom xmlns:a="http://schemas.openxmlformats.org/drawingml/2006/main" prst="rect"/>
          <a:solidFill xmlns:a="http://schemas.openxmlformats.org/drawingml/2006/main">
            <a:srgbClr val="A52A2A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Q2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7332217" y="2184401"/>
            <a:ext cx="1512866" cy="517523"/>
          </a:xfrm>
          <a:prstGeom xmlns:a="http://schemas.openxmlformats.org/drawingml/2006/main" prst="rect"/>
          <a:solidFill xmlns:a="http://schemas.openxmlformats.org/drawingml/2006/main">
            <a:srgbClr val="A52A2A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8908587" y="2168527"/>
            <a:ext cx="1647831" cy="533397"/>
          </a:xfrm>
          <a:prstGeom xmlns:a="http://schemas.openxmlformats.org/drawingml/2006/main" prst="rect"/>
          <a:solidFill xmlns:a="http://schemas.openxmlformats.org/drawingml/2006/main">
            <a:srgbClr val="A52A2A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000" b="1" i="0" u="none" strike="noStrike" dirty="0">
                <a:solidFill>
                  <a:srgbClr val="FFFFFF"/>
                </a:solidFill>
                <a:latin typeface="Segoe UI"/>
              </a:rPr>
              <a:t>Q4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296" name=""/>
        <p:cNvGrpSpPr/>
        <p:nvPr/>
      </p:nvGrpSpPr>
      <p:grpSpPr>
        <a:xfrm xmlns:a="http://schemas.openxmlformats.org/drawingml/2006/main"/>
      </p:grpSpPr>
      <p:sp>
        <p:nvSpPr>
          <p:cNvPr id="298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299" name=""/>
        <p:cNvGrpSpPr/>
        <p:nvPr/>
      </p:nvGrpSpPr>
      <p:grpSpPr>
        <a:xfrm xmlns:a="http://schemas.openxmlformats.org/drawingml/2006/main"/>
      </p:grpSpPr>
      <p:sp>
        <p:nvSpPr>
          <p:cNvPr id="301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302" name=""/>
        <p:cNvGrpSpPr/>
        <p:nvPr/>
      </p:nvGrpSpPr>
      <p:grpSpPr>
        <a:xfrm xmlns:a="http://schemas.openxmlformats.org/drawingml/2006/main"/>
      </p:grpSpPr>
      <p:sp>
        <p:nvSpPr>
          <p:cNvPr id="304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13.xml><?xml version="1.0" encoding="utf-8"?>
<p:sld xmlns:p="http://schemas.openxmlformats.org/presentationml/2006/main">
  <p:cSld>
    <p:spTree>
      <p:nvGrpSpPr>
        <p:cNvPr id="305" name=""/>
        <p:cNvGrpSpPr/>
        <p:nvPr/>
      </p:nvGrpSpPr>
      <p:grpSpPr>
        <a:xfrm xmlns:a="http://schemas.openxmlformats.org/drawingml/2006/main"/>
      </p:grpSpPr>
      <p:sp>
        <p:nvSpPr>
          <p:cNvPr id="307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14.xml><?xml version="1.0" encoding="utf-8"?>
<p:sld xmlns:p="http://schemas.openxmlformats.org/presentationml/2006/main">
  <p:cSld>
    <p:spTree>
      <p:nvGrpSpPr>
        <p:cNvPr id="308" name=""/>
        <p:cNvGrpSpPr/>
        <p:nvPr/>
      </p:nvGrpSpPr>
      <p:grpSpPr>
        <a:xfrm xmlns:a="http://schemas.openxmlformats.org/drawingml/2006/main"/>
      </p:grpSpPr>
      <p:sp>
        <p:nvSpPr>
          <p:cNvPr id="310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1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16.xml><?xml version="1.0" encoding="utf-8"?>
<p:sld xmlns:p="http://schemas.openxmlformats.org/presentationml/2006/main">
  <p:cSld>
    <p:spTree>
      <p:nvGrpSpPr>
        <p:cNvPr id="314" name=""/>
        <p:cNvGrpSpPr/>
        <p:nvPr/>
      </p:nvGrpSpPr>
      <p:grpSpPr>
        <a:xfrm xmlns:a="http://schemas.openxmlformats.org/drawingml/2006/main"/>
      </p:grpSpPr>
      <p:sp>
        <p:nvSpPr>
          <p:cNvPr id="316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17.xml><?xml version="1.0" encoding="utf-8"?>
<p:sld xmlns:p="http://schemas.openxmlformats.org/presentationml/2006/main">
  <p:cSld>
    <p:spTree>
      <p:nvGrpSpPr>
        <p:cNvPr id="317" name=""/>
        <p:cNvGrpSpPr/>
        <p:nvPr/>
      </p:nvGrpSpPr>
      <p:grpSpPr>
        <a:xfrm xmlns:a="http://schemas.openxmlformats.org/drawingml/2006/main"/>
      </p:grpSpPr>
      <p:sp>
        <p:nvSpPr>
          <p:cNvPr id="319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18.xml><?xml version="1.0" encoding="utf-8"?>
<p:sld xmlns:p="http://schemas.openxmlformats.org/presentationml/2006/main">
  <p:cSld>
    <p:spTree>
      <p:nvGrpSpPr>
        <p:cNvPr id="320" name=""/>
        <p:cNvGrpSpPr/>
        <p:nvPr/>
      </p:nvGrpSpPr>
      <p:grpSpPr>
        <a:xfrm xmlns:a="http://schemas.openxmlformats.org/drawingml/2006/main"/>
      </p:grpSpPr>
      <p:sp>
        <p:nvSpPr>
          <p:cNvPr id="322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19.xml><?xml version="1.0" encoding="utf-8"?>
<p:sld xmlns:p="http://schemas.openxmlformats.org/presentationml/2006/main">
  <p:cSld>
    <p:spTree>
      <p:nvGrpSpPr>
        <p:cNvPr id="323" name=""/>
        <p:cNvGrpSpPr/>
        <p:nvPr/>
      </p:nvGrpSpPr>
      <p:grpSpPr>
        <a:xfrm xmlns:a="http://schemas.openxmlformats.org/drawingml/2006/main"/>
      </p:grpSpPr>
      <p:sp>
        <p:nvSpPr>
          <p:cNvPr id="325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8" name=""/>
        <p:cNvGrpSpPr/>
        <p:nvPr/>
      </p:nvGrpSpPr>
      <p:grpSpPr>
        <a:xfrm xmlns:a="http://schemas.openxmlformats.org/drawingml/2006/main"/>
      </p:grpSpPr>
      <p:sp>
        <p:nvSpPr>
          <p:cNvPr id="270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20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sp>
        <p:nvSpPr>
          <p:cNvPr id="328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22785" y="914400"/>
            <a:ext cx="9641543" cy="20507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75" name=""/>
        <p:cNvGrpSpPr/>
        <p:nvPr/>
      </p:nvGrpSpPr>
      <p:grpSpPr>
        <a:xfrm xmlns:a="http://schemas.openxmlformats.org/drawingml/2006/main"/>
      </p:grpSpPr>
      <p:sp>
        <p:nvSpPr>
          <p:cNvPr id="277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278" name=""/>
        <p:cNvGrpSpPr/>
        <p:nvPr/>
      </p:nvGrpSpPr>
      <p:grpSpPr>
        <a:xfrm xmlns:a="http://schemas.openxmlformats.org/drawingml/2006/main"/>
      </p:grpSpPr>
      <p:pic>
        <p:nvPicPr>
          <p:cNvPr id="28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22785" y="914400"/>
            <a:ext cx="9641543" cy="146088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1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sp>
        <p:nvSpPr>
          <p:cNvPr id="284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22785" y="914400"/>
            <a:ext cx="9641543" cy="202533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289" name=""/>
        <p:cNvGrpSpPr/>
        <p:nvPr/>
      </p:nvGrpSpPr>
      <p:grpSpPr>
        <a:xfrm xmlns:a="http://schemas.openxmlformats.org/drawingml/2006/main"/>
      </p:grpSpPr>
      <p:sp>
        <p:nvSpPr>
          <p:cNvPr id="291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292" name=""/>
        <p:cNvGrpSpPr/>
        <p:nvPr/>
      </p:nvGrpSpPr>
      <p:grpSpPr>
        <a:xfrm xmlns:a="http://schemas.openxmlformats.org/drawingml/2006/main"/>
      </p:grpSpPr>
      <p:pic>
        <p:nvPicPr>
          <p:cNvPr id="29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22785" y="914400"/>
            <a:ext cx="9641543" cy="48101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5" name=""/>
          <p:cNvSpPr/>
          <p:nvPr/>
        </p:nvSpPr>
        <p:spPr>
          <a:xfrm xmlns:a="http://schemas.openxmlformats.org/drawingml/2006/main">
            <a:off x="914400" y="5476872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10/22/2020 5:09:29 PM</a:t>
            </a:r>
          </a:p>
        </p:txBody>
      </p:sp>
    </p:spTree>
  </p:cSld>
  <p:clrMapOvr>
    <a:masterClrMapping xmlns:a="http://schemas.openxmlformats.org/drawingml/2006/main"/>
  </p:clrMapOvr>
</p:sld>
</file>