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e5d7bc672264e4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9" r:id="rId9"/>
    <p:sldId xmlns:r="http://schemas.openxmlformats.org/officeDocument/2006/relationships" id="271" r:id="rId11"/>
    <p:sldId xmlns:r="http://schemas.openxmlformats.org/officeDocument/2006/relationships" id="274" r:id="rId1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9" /><Relationship Type="http://schemas.openxmlformats.org/officeDocument/2006/relationships/slide" Target="/ppt/slides/slide3.xml" Id="rId11" /><Relationship Type="http://schemas.openxmlformats.org/officeDocument/2006/relationships/slide" Target="/ppt/slides/slide4.xml" Id="rId1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2" /><Relationship Type="http://schemas.openxmlformats.org/officeDocument/2006/relationships/image" Target="/ppt/media/image2.png" Id="rId1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5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96636" y="1019172"/>
            <a:ext cx="6943725" cy="6381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Arial"/>
              </a:rPr>
              <a:t>The Contract - Technology Delivery in Context of Key Business Outcomes: Global Markets Reference Data Program</a:t>
            </a:r>
          </a:p>
        </p:txBody>
      </p:sp>
      <p:sp>
        <p:nvSpPr>
          <p:cNvPr id="262" name=""/>
          <p:cNvSpPr/>
          <p:nvPr/>
        </p:nvSpPr>
        <p:spPr>
          <a:xfrm xmlns:a="http://schemas.openxmlformats.org/drawingml/2006/main">
            <a:off x="4545921" y="1708154"/>
            <a:ext cx="6018407" cy="438153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2020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>
            <a:off x="4538003" y="2184401"/>
            <a:ext cx="1376565" cy="542925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Q1</a:t>
            </a:r>
          </a:p>
        </p:txBody>
      </p:sp>
      <p:sp>
        <p:nvSpPr>
          <p:cNvPr id="264" name=""/>
          <p:cNvSpPr/>
          <p:nvPr/>
        </p:nvSpPr>
        <p:spPr>
          <a:xfrm xmlns:a="http://schemas.openxmlformats.org/drawingml/2006/main">
            <a:off x="5863764" y="2184401"/>
            <a:ext cx="1404957" cy="517523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Q2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7332217" y="2184401"/>
            <a:ext cx="1512866" cy="517523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8908587" y="2168527"/>
            <a:ext cx="1647831" cy="533397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Q4</a:t>
            </a:r>
          </a:p>
        </p:txBody>
      </p:sp>
      <p:pic>
        <p:nvPicPr>
          <p:cNvPr id="26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22785" y="2770632"/>
            <a:ext cx="9641543" cy="25496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22785" y="914400"/>
            <a:ext cx="9641543" cy="34683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3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