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dd9374795f2468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1371600"/>
            <a:ext cx="4572000" cy="3200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914400" y="914400"/>
            <a:ext cx="502920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2800" b="0" i="0" u="none" strike="noStrike" dirty="0">
                <a:solidFill>
                  <a:srgbClr val="000000"/>
                </a:solidFill>
                <a:latin typeface="Segoe UI Light"/>
              </a:rPr>
              <a:t/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>
            <a:off x="4572000" y="5715000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10/8/2020 6:44:44 PM</a:t>
            </a:r>
          </a:p>
        </p:txBody>
      </p:sp>
    </p:spTree>
  </p:cSld>
  <p:clrMapOvr>
    <a:masterClrMapping xmlns:a="http://schemas.openxmlformats.org/drawingml/2006/main"/>
  </p:clrMapOvr>
</p:sld>
</file>