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8B8F-FBEB-4070-9439-DD93FE3F6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89BA6-FB8C-46D6-9F2E-956464DC0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3E34-541C-473F-9161-B0E727E3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F1A4-8C3F-4188-A9CB-1927723B5682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9BF37-A569-48E4-9992-0BC635D0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79A09-9A7E-4CEA-9D33-155126AD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5CEA-B58F-42D3-9DD2-D684A47C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9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6B31-A2F1-4484-8DAF-9C970A73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CFC3A-B93C-4E07-AE94-75D0A8198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FEB59-9BBD-406F-8702-847204CC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F1A4-8C3F-4188-A9CB-1927723B5682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743F0-428A-4C79-B05A-4B51412A9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AE4A8-E47C-47A4-BB00-63F34D53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5CEA-B58F-42D3-9DD2-D684A47C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3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F7529-71B0-49C5-951B-BF7F431174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02601-2910-48D2-8CE7-2A6A68E9D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EE6A8-A7E6-47C2-9458-EE6D6253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F1A4-8C3F-4188-A9CB-1927723B5682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FA59F-9DA7-4CA2-A898-47652347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A05C7-2A58-451C-9EFB-AD9FC337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5CEA-B58F-42D3-9DD2-D684A47C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9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9558-2F1C-4821-B342-2D4F25BD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D8C34-54A3-4011-9F9F-3A8807CD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E7261-6F1D-4409-A4C2-74441893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F1A4-8C3F-4188-A9CB-1927723B5682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919A2-87A0-47E1-B91F-D375E56C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96086-EF8F-467E-875B-1BD57BB3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5CEA-B58F-42D3-9DD2-D684A47C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7B99-87FE-4F22-B176-F1A4DEED1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29635-B599-4715-8467-1607B1992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702F0-7B9C-40E4-BCBB-CC5CF3AB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F1A4-8C3F-4188-A9CB-1927723B5682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FBC0C-BD73-441F-A1FB-E351C0C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3E69C-A15E-44E9-8BAE-F2C53A65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5CEA-B58F-42D3-9DD2-D684A47C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4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B4DC-8078-465D-BE2A-EB7468EA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7834-E64E-4D5F-AF0D-7FA2ABA4C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601E-B4A1-4187-A259-E64FBEBF1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589D2-9B52-4C56-A8CC-E3420AC06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F1A4-8C3F-4188-A9CB-1927723B5682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94010-0C45-4009-9B93-586BEB58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3727E-E76F-45F4-84A2-B0E7B244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5CEA-B58F-42D3-9DD2-D684A47C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1838-54F0-4B0D-8E62-218E89B13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5F9ED-C034-4CA6-A804-366D9A893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B17B2-ABBA-4F24-A2D0-6E90CA2D4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E2CF7-5D8F-4789-8010-CBB228D98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7439E-FF36-4070-946D-199DD3C05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7296A-C03C-4FCE-9A40-B49DA90C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F1A4-8C3F-4188-A9CB-1927723B5682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1D4A6-4EC7-465F-83B9-5399224B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E619C9-04D8-467F-9AA5-8FCF484B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5CEA-B58F-42D3-9DD2-D684A47C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1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543E-EC45-471A-86EB-C1668A9F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E5941-54CD-4576-8110-79C17581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F1A4-8C3F-4188-A9CB-1927723B5682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1A2C4-7213-4269-99E5-F87C0759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3D0EF-09D5-4CFF-824B-9BB0B587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5CEA-B58F-42D3-9DD2-D684A47C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3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84A2FB-A02B-44C3-BB74-01254068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F1A4-8C3F-4188-A9CB-1927723B5682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775005-5E72-4EFA-AD46-921EEC59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A623C-19DE-49AA-882B-43A1FD89B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5CEA-B58F-42D3-9DD2-D684A47C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3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0469-108C-4EC8-B56B-2A3A45BE7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D21DB-1D58-4F0B-8C96-45DEEB9B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0FAB0-375B-4178-8D4E-F5A100D8F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E4D73-A674-4BC2-BE8D-6829DCE5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F1A4-8C3F-4188-A9CB-1927723B5682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071FB-F52B-4B43-970F-71FF9EB1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BD41F-70CD-4FBD-989D-0DDF4585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5CEA-B58F-42D3-9DD2-D684A47C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9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4584-B88A-40B2-B3DB-13BA131A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AD088-2113-4DB0-BD43-168386461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CC2BE-DCF2-49EE-81DD-276C1E52A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80D00-2DBD-48B6-8E22-06C4A540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F1A4-8C3F-4188-A9CB-1927723B5682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E8A29-F361-466C-A425-AAF6575F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2C12E-94D7-4166-8097-2B72DFC2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5CEA-B58F-42D3-9DD2-D684A47C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0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8115B7-197F-4487-BEB4-95C3B618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16151-2940-4298-8B61-6DADBA4CB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0FEDD-C523-446E-B751-A14A6B1F7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EF1A4-8C3F-4188-A9CB-1927723B5682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8E806-209D-4B15-A843-7AF952F85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153A2-503E-4688-90DB-516B1BA80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5CEA-B58F-42D3-9DD2-D684A47C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1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porting-services/report-design/page-layout-and-rendering-report-builder-and-ssrs?view=sql-server-ver1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4281-B0AE-47D6-8835-6B543E3D94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Deck Builder proposal</a:t>
            </a:r>
          </a:p>
        </p:txBody>
      </p:sp>
    </p:spTree>
    <p:extLst>
      <p:ext uri="{BB962C8B-B14F-4D97-AF65-F5344CB8AC3E}">
        <p14:creationId xmlns:p14="http://schemas.microsoft.com/office/powerpoint/2010/main" val="417756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9B10-BC8B-4D1F-B67E-662149FC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86447-CB16-4C8A-B99A-5A02CBFBF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Persona: Template creator/governor</a:t>
            </a:r>
          </a:p>
          <a:p>
            <a:pPr marL="0" indent="0">
              <a:buNone/>
            </a:pPr>
            <a:r>
              <a:rPr lang="en-US" dirty="0"/>
              <a:t>1. Ability to create and store templates</a:t>
            </a:r>
          </a:p>
          <a:p>
            <a:pPr marL="0" indent="0">
              <a:buNone/>
            </a:pPr>
            <a:r>
              <a:rPr lang="en-US" dirty="0"/>
              <a:t>2. Ability to secure templates (inside or outside the tool)</a:t>
            </a:r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/>
              <a:t>. Ability </a:t>
            </a:r>
            <a:r>
              <a:rPr lang="en-US" dirty="0"/>
              <a:t>to produce complex elements e.g. calendar view (Gantt-like chart)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Persona: Report generator</a:t>
            </a:r>
          </a:p>
          <a:p>
            <a:pPr marL="0" indent="0">
              <a:buNone/>
            </a:pPr>
            <a:r>
              <a:rPr lang="en-US" dirty="0"/>
              <a:t>4. Ability to filter data </a:t>
            </a:r>
          </a:p>
          <a:p>
            <a:pPr marL="0" indent="0">
              <a:buNone/>
            </a:pPr>
            <a:r>
              <a:rPr lang="en-US" dirty="0"/>
              <a:t>5. Ability to export to power-point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6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B0D1-EF8C-40ED-A1E2-A01A5BF8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83028-3874-433A-8033-DCCFC0950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 elements</a:t>
            </a:r>
          </a:p>
          <a:p>
            <a:r>
              <a:rPr lang="en-US" dirty="0"/>
              <a:t>Page-layout</a:t>
            </a:r>
          </a:p>
          <a:p>
            <a:r>
              <a:rPr lang="en-US" dirty="0"/>
              <a:t>Printability/Resolution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6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D91A-4BB9-4C45-BBEC-62F31895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Report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C4E97-CA84-45C7-8AC5-5BE1C3745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creating and saving </a:t>
            </a:r>
            <a:r>
              <a:rPr lang="en-US" dirty="0" err="1"/>
              <a:t>rdl</a:t>
            </a:r>
            <a:r>
              <a:rPr lang="en-US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108038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E37CF-278B-4448-9C33-28A13CFB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Gantt-like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173A3-AF4A-406F-92C8-08C1EE16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built by combining range-bar charts within a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9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9FF9-0DE1-48DB-9055-BA98D86B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Roles and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AA65B-B846-4F3B-A279-ABB824ACB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7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9710-BEAC-4090-B8DC-9FD6B05A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779F7-CEA6-48E8-BB94-8396C0D82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05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6FE8-1B14-4192-8FD8-23C266FA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Export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F0951-6F80-445D-B2AA-37BAC3DA5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97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A5ADD-2911-4453-8919-AFF1D90A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007F-EC76-44BB-BD0D-3E223601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619"/>
            <a:ext cx="10515600" cy="4603344"/>
          </a:xfrm>
        </p:spPr>
        <p:txBody>
          <a:bodyPr/>
          <a:lstStyle/>
          <a:p>
            <a:r>
              <a:rPr lang="en-US" sz="1200" dirty="0">
                <a:hlinkClick r:id="rId2"/>
              </a:rPr>
              <a:t>https://docs.microsoft.com/en-us/sql/reporting-services/report-design/page-layout-and-rendering-report-builder-and-ssrs?view=sql-server-ver15</a:t>
            </a:r>
            <a:endParaRPr lang="en-US" sz="1200" dirty="0"/>
          </a:p>
          <a:p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950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131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Deck Builder proposal</vt:lpstr>
      <vt:lpstr>Critical Requirements</vt:lpstr>
      <vt:lpstr>Additional concerns</vt:lpstr>
      <vt:lpstr>1. Report Builder</vt:lpstr>
      <vt:lpstr>2. Gantt-like charts</vt:lpstr>
      <vt:lpstr>3. Roles and Permissions</vt:lpstr>
      <vt:lpstr>4. Filters</vt:lpstr>
      <vt:lpstr>5. Export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Deck Builder proposal</dc:title>
  <dc:creator>Adam Backstrom</dc:creator>
  <cp:lastModifiedBy>Adam Backstrom</cp:lastModifiedBy>
  <cp:revision>7</cp:revision>
  <dcterms:created xsi:type="dcterms:W3CDTF">2020-10-22T17:44:00Z</dcterms:created>
  <dcterms:modified xsi:type="dcterms:W3CDTF">2020-10-27T14:01:33Z</dcterms:modified>
</cp:coreProperties>
</file>