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135"/>
  </p:normalViewPr>
  <p:slideViewPr>
    <p:cSldViewPr snapToGrid="0" snapToObjects="1">
      <p:cViewPr varScale="1">
        <p:scale>
          <a:sx n="104" d="100"/>
          <a:sy n="104" d="100"/>
        </p:scale>
        <p:origin x="232" y="22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2B3A9-71F9-6B44-9973-59F2D1F502B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00B40-BD96-4548-A289-F1BDF02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00B40-BD96-4548-A289-F1BDF02D33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034A-2BC3-6941-B69A-CC94F3AE4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811CA-6AA8-E14B-AD4A-9A47D453B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47D5-ED9A-F043-B1AA-E92BF707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59E7-E8DF-9A41-A014-25FB5E7C3245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A0D6B-C551-5647-A062-5D9F29A9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B177-94D9-C040-B6F8-472DA018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B50-6771-684B-B67D-D44433B8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7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66AC-EC7C-D74C-8723-F128F620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C9597-EA6D-AC4C-B255-798137118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A0D07-92D7-3441-871A-AA5CDDC9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59E7-E8DF-9A41-A014-25FB5E7C3245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C75C-194D-814E-8229-D8A3F207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060D-44C9-E845-B62A-EAC3AD57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B50-6771-684B-B67D-D44433B8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95EAD-4911-4449-8ED3-33B007B8D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B3F50-21E9-5943-874D-3D1F2D894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F1221-9334-784F-99A0-D78D8F32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59E7-E8DF-9A41-A014-25FB5E7C3245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0D1D-1439-E84A-B5C0-D3201226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6103-5F80-DE4C-B361-C01B8ED0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B50-6771-684B-B67D-D44433B8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2AE2-759D-AD4D-A67A-1B12F4E4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8413-C2D6-7947-BF9E-ACBEC985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4735-1B86-184E-9522-93AD31FA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59E7-E8DF-9A41-A014-25FB5E7C3245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CBDF-3844-0649-9ECB-913749BD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25595-235D-D547-B499-E706C8CF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B50-6771-684B-B67D-D44433B8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863F-FFF0-F549-93BD-D0523D1A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A0FAF-3E1C-B848-A723-52D5A3051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3C6FC-BF67-7E45-99C9-1DF6B197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59E7-E8DF-9A41-A014-25FB5E7C3245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C7972-748D-904A-B4C5-761D9442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D3F68-7A12-7541-BACF-0E2250A5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B50-6771-684B-B67D-D44433B8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0654-7DA9-CD4F-B832-76E69498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98F8-447D-0449-BA9F-638BCA5BF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81264-BD76-7D4F-B04A-85A945A3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F4D36-1E2D-874F-B505-2FC5F604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59E7-E8DF-9A41-A014-25FB5E7C3245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836C-90D5-7B4F-864E-96151133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754AB-7C0A-344F-BF42-37DBCA52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B50-6771-684B-B67D-D44433B8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E2C1-9FBF-5149-85F4-EA8414BA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AA960-D15F-0542-8F59-9FF018DEF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87459-D4A3-604B-8FBF-811ACA015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BA1CB-155D-DB46-ABF6-4E5860DC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8A5F6-3992-2C44-BEC8-43F3B9440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A662F-F09B-5544-8F0E-C6AD24F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59E7-E8DF-9A41-A014-25FB5E7C3245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3C45F-4D8C-2A43-AEFA-2DFDBC97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9DD15-68EF-8643-B22A-8906091F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B50-6771-684B-B67D-D44433B8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171D-BFB0-8443-8E63-A76C16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EF4D0-B270-A245-B6C9-E9EC4994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59E7-E8DF-9A41-A014-25FB5E7C3245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6EB20-449E-BD4F-8278-75D65170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97446-D0EC-DC4C-8FC5-6E66B04F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B50-6771-684B-B67D-D44433B8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003D4-2B07-2B4A-83EC-30B6219D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59E7-E8DF-9A41-A014-25FB5E7C3245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1EA4E-7EAC-1E4D-B14D-0D6AB889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27BD5-AF76-B84E-8E12-9EF16DC8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B50-6771-684B-B67D-D44433B8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7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E8B0-D20D-8245-AC02-6E8F4116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C1DC-47CD-AA4F-BA5B-9A129764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405FD-9970-2241-902F-F39FCAE2A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19D6C-49FF-7B4E-A7C0-556EB3FC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59E7-E8DF-9A41-A014-25FB5E7C3245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40396-955A-1847-ADBD-105F3A1C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5C552-D81D-D345-A95A-A339701C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B50-6771-684B-B67D-D44433B8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7B2E-848F-E343-A7FD-4FF0CC7E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711D-5F4F-B14B-999B-AD8E89177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8B16F-EA47-3247-AB76-4F2C00321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3565C-C2C8-484C-8416-385154AE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59E7-E8DF-9A41-A014-25FB5E7C3245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13E9C-C94B-A446-BB14-15489931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5CA89-CCB9-AC43-823E-DA971BB3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B50-6771-684B-B67D-D44433B8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9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1616A-338C-D44C-ABE2-435741C4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658A1-DC95-2B42-B9FD-5DDC79A85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A5B5-700B-4C49-8AFF-D2719E5B9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D59E7-E8DF-9A41-A014-25FB5E7C3245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1962-79D5-7A44-9611-96C49A581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D566-A439-AD4F-8250-36F1773C6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49B50-6771-684B-B67D-D44433B8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4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940-11C0-F34F-A244-726C367C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215" y="679439"/>
            <a:ext cx="11472333" cy="769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Capstone 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35850D-EEC8-5844-A045-4473EF277BC7}"/>
              </a:ext>
            </a:extLst>
          </p:cNvPr>
          <p:cNvSpPr txBox="1">
            <a:spLocks/>
          </p:cNvSpPr>
          <p:nvPr/>
        </p:nvSpPr>
        <p:spPr>
          <a:xfrm>
            <a:off x="707295" y="2026577"/>
            <a:ext cx="10466172" cy="500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Identify best neighborhoods for opening a shop in a city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980D9D-A7A2-7A40-90F4-A76FF8E01632}"/>
              </a:ext>
            </a:extLst>
          </p:cNvPr>
          <p:cNvSpPr txBox="1">
            <a:spLocks/>
          </p:cNvSpPr>
          <p:nvPr/>
        </p:nvSpPr>
        <p:spPr>
          <a:xfrm>
            <a:off x="4958579" y="5295969"/>
            <a:ext cx="2274842" cy="500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By: M </a:t>
            </a:r>
            <a:r>
              <a:rPr lang="en-US" sz="2400" b="1" dirty="0" err="1"/>
              <a:t>Farshchin</a:t>
            </a:r>
            <a:endParaRPr lang="en-US" sz="2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2F7176-989E-CB40-A417-7A9CC54BF5F0}"/>
              </a:ext>
            </a:extLst>
          </p:cNvPr>
          <p:cNvSpPr txBox="1">
            <a:spLocks/>
          </p:cNvSpPr>
          <p:nvPr/>
        </p:nvSpPr>
        <p:spPr>
          <a:xfrm>
            <a:off x="851622" y="2711614"/>
            <a:ext cx="9930384" cy="113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Case study:</a:t>
            </a:r>
            <a:r>
              <a:rPr lang="en-US" sz="4000" b="1" dirty="0"/>
              <a:t> </a:t>
            </a:r>
            <a:r>
              <a:rPr lang="en-US" sz="2400" dirty="0"/>
              <a:t>Identify best locations to open a </a:t>
            </a:r>
            <a:r>
              <a:rPr lang="en-US" sz="2400" b="1" dirty="0"/>
              <a:t>sports good shop </a:t>
            </a:r>
            <a:r>
              <a:rPr lang="en-US" sz="2400" dirty="0"/>
              <a:t>in a </a:t>
            </a:r>
            <a:r>
              <a:rPr lang="en-US" sz="2400" b="1" dirty="0"/>
              <a:t>Toronto</a:t>
            </a:r>
            <a:endParaRPr lang="en-US" sz="36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EA2506-75D2-7146-9503-3E16A86C9EA8}"/>
              </a:ext>
            </a:extLst>
          </p:cNvPr>
          <p:cNvSpPr txBox="1">
            <a:spLocks/>
          </p:cNvSpPr>
          <p:nvPr/>
        </p:nvSpPr>
        <p:spPr>
          <a:xfrm>
            <a:off x="975189" y="3849147"/>
            <a:ext cx="9930384" cy="692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Method:</a:t>
            </a:r>
            <a:r>
              <a:rPr lang="en-US" sz="4000" b="1" dirty="0"/>
              <a:t> </a:t>
            </a:r>
            <a:r>
              <a:rPr lang="en-US" sz="2400" dirty="0"/>
              <a:t>use clustering (k-means clustering)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375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940-11C0-F34F-A244-726C367C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4" y="341584"/>
            <a:ext cx="11481546" cy="7064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Exploratory data analysis: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14AB-7F06-634E-96D3-14327EED1D60}"/>
              </a:ext>
            </a:extLst>
          </p:cNvPr>
          <p:cNvSpPr/>
          <p:nvPr/>
        </p:nvSpPr>
        <p:spPr>
          <a:xfrm>
            <a:off x="578223" y="1360994"/>
            <a:ext cx="109946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Number of sport venues vs. shopping centers for different neighborhoods of Toronto</a:t>
            </a:r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115179-1694-1B48-8753-D721BC5ACA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89" y="2412631"/>
            <a:ext cx="8901022" cy="27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2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940-11C0-F34F-A244-726C367C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4" y="341584"/>
            <a:ext cx="11481546" cy="7064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Analysis and K-Means Clustering of Neighborhoods: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14AB-7F06-634E-96D3-14327EED1D60}"/>
              </a:ext>
            </a:extLst>
          </p:cNvPr>
          <p:cNvSpPr/>
          <p:nvPr/>
        </p:nvSpPr>
        <p:spPr>
          <a:xfrm>
            <a:off x="578223" y="1360994"/>
            <a:ext cx="109946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Results of clustering the neighborhoods based on the availability of sport venues and shopping centers for each neighborhood within one-mile radius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Neighborhoods are categorized in 7 clusters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8516F0-96E3-764A-8397-FF45913C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5" y="3134806"/>
            <a:ext cx="10871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0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940-11C0-F34F-A244-726C367C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4" y="341584"/>
            <a:ext cx="11481546" cy="7064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Analysis and K-Means Clustering of Neighborhoods: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14AB-7F06-634E-96D3-14327EED1D60}"/>
              </a:ext>
            </a:extLst>
          </p:cNvPr>
          <p:cNvSpPr/>
          <p:nvPr/>
        </p:nvSpPr>
        <p:spPr>
          <a:xfrm>
            <a:off x="578223" y="1360994"/>
            <a:ext cx="109946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Results of clustering the neighborhoods on the map of Toronto</a:t>
            </a:r>
          </a:p>
          <a:p>
            <a:endParaRPr lang="en-US" dirty="0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B1E1810-D317-D44F-8224-2A60EDD31C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40" y="2099658"/>
            <a:ext cx="7408483" cy="419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8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940-11C0-F34F-A244-726C367C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4" y="341584"/>
            <a:ext cx="11481546" cy="7064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Results and discussion: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14AB-7F06-634E-96D3-14327EED1D60}"/>
              </a:ext>
            </a:extLst>
          </p:cNvPr>
          <p:cNvSpPr/>
          <p:nvPr/>
        </p:nvSpPr>
        <p:spPr>
          <a:xfrm>
            <a:off x="578223" y="1360994"/>
            <a:ext cx="10994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Results of clustering the neighborhoods Toronto, based on number of available sport venues and shopping centers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the results, cluster number 7 seems to be superior, so we suggest this cluster </a:t>
            </a:r>
          </a:p>
          <a:p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A980293-07F4-274C-AEB3-4AAA11C9F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99" y="2810194"/>
            <a:ext cx="7745802" cy="404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940-11C0-F34F-A244-726C367C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4" y="341584"/>
            <a:ext cx="11481546" cy="7064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Results: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14AB-7F06-634E-96D3-14327EED1D60}"/>
              </a:ext>
            </a:extLst>
          </p:cNvPr>
          <p:cNvSpPr/>
          <p:nvPr/>
        </p:nvSpPr>
        <p:spPr>
          <a:xfrm>
            <a:off x="578223" y="1360994"/>
            <a:ext cx="10994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Location of the suggested neighborhoods to open the new shop on the Toronto Map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929D3D0-0825-A649-A323-01387EF7E1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05" y="2135632"/>
            <a:ext cx="8069199" cy="43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3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940-11C0-F34F-A244-726C367C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4" y="341584"/>
            <a:ext cx="11481546" cy="7064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Results: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14AB-7F06-634E-96D3-14327EED1D60}"/>
              </a:ext>
            </a:extLst>
          </p:cNvPr>
          <p:cNvSpPr/>
          <p:nvPr/>
        </p:nvSpPr>
        <p:spPr>
          <a:xfrm>
            <a:off x="578223" y="1360994"/>
            <a:ext cx="1099465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Details of preferred cluster: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6307CB-D923-9843-A42A-41F2240057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76" y="2099658"/>
            <a:ext cx="9390008" cy="19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940-11C0-F34F-A244-726C367C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4" y="341584"/>
            <a:ext cx="11481546" cy="7064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Introduction: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C368E8-F3BE-EE4D-8ECF-97DF1ACC3EB3}"/>
              </a:ext>
            </a:extLst>
          </p:cNvPr>
          <p:cNvSpPr txBox="1">
            <a:spLocks/>
          </p:cNvSpPr>
          <p:nvPr/>
        </p:nvSpPr>
        <p:spPr>
          <a:xfrm>
            <a:off x="578223" y="1327694"/>
            <a:ext cx="997771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Goal:</a:t>
            </a:r>
          </a:p>
          <a:p>
            <a:pPr algn="l"/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155248-5393-6745-A4DA-695C7A7ABA1B}"/>
              </a:ext>
            </a:extLst>
          </p:cNvPr>
          <p:cNvSpPr txBox="1">
            <a:spLocks/>
          </p:cNvSpPr>
          <p:nvPr/>
        </p:nvSpPr>
        <p:spPr>
          <a:xfrm>
            <a:off x="578223" y="2679981"/>
            <a:ext cx="2689410" cy="601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Criterion: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14AB-7F06-634E-96D3-14327EED1D60}"/>
              </a:ext>
            </a:extLst>
          </p:cNvPr>
          <p:cNvSpPr/>
          <p:nvPr/>
        </p:nvSpPr>
        <p:spPr>
          <a:xfrm>
            <a:off x="700088" y="1807874"/>
            <a:ext cx="101584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Finding potential locations for opening a sporting goods shop in a shopping mall or shopping plaza in Toronto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993EC7-9C14-FF47-9331-80044A019454}"/>
              </a:ext>
            </a:extLst>
          </p:cNvPr>
          <p:cNvSpPr/>
          <p:nvPr/>
        </p:nvSpPr>
        <p:spPr>
          <a:xfrm>
            <a:off x="578223" y="3313459"/>
            <a:ext cx="10880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Neighborhoods with more sport venues are more attractive (more customers)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Neighborhoods with existing sporting goods shop are not suitable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 neighborhoods with more shopping centers (mall or shopping plaza). Assume we are planning to open the shop in an existing shopping center.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EB22B5-7A59-584B-9F2C-ED751C223FD2}"/>
              </a:ext>
            </a:extLst>
          </p:cNvPr>
          <p:cNvSpPr txBox="1">
            <a:spLocks/>
          </p:cNvSpPr>
          <p:nvPr/>
        </p:nvSpPr>
        <p:spPr>
          <a:xfrm>
            <a:off x="578223" y="5084852"/>
            <a:ext cx="3107952" cy="601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Audience of project: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5105FB-4A74-C446-8716-E1875C663C15}"/>
              </a:ext>
            </a:extLst>
          </p:cNvPr>
          <p:cNvSpPr/>
          <p:nvPr/>
        </p:nvSpPr>
        <p:spPr>
          <a:xfrm>
            <a:off x="578223" y="5728351"/>
            <a:ext cx="1130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Retailers or individuals</a:t>
            </a:r>
          </a:p>
        </p:txBody>
      </p:sp>
    </p:spTree>
    <p:extLst>
      <p:ext uri="{BB962C8B-B14F-4D97-AF65-F5344CB8AC3E}">
        <p14:creationId xmlns:p14="http://schemas.microsoft.com/office/powerpoint/2010/main" val="216931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940-11C0-F34F-A244-726C367C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4" y="341584"/>
            <a:ext cx="11481546" cy="7064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Data collection sources: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14AB-7F06-634E-96D3-14327EED1D60}"/>
              </a:ext>
            </a:extLst>
          </p:cNvPr>
          <p:cNvSpPr/>
          <p:nvPr/>
        </p:nvSpPr>
        <p:spPr>
          <a:xfrm>
            <a:off x="578223" y="2916108"/>
            <a:ext cx="101584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of Toronto neighborhoods:</a:t>
            </a:r>
          </a:p>
          <a:p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</a:t>
            </a:r>
            <a:r>
              <a:rPr lang="en-US" sz="24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https://en.wikipedia.org/wiki/List_of_postal_codes_of_Canada:_M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993EC7-9C14-FF47-9331-80044A019454}"/>
              </a:ext>
            </a:extLst>
          </p:cNvPr>
          <p:cNvSpPr/>
          <p:nvPr/>
        </p:nvSpPr>
        <p:spPr>
          <a:xfrm>
            <a:off x="578223" y="4167664"/>
            <a:ext cx="10880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Geographical information of Toronto neighborhoods:</a:t>
            </a:r>
          </a:p>
          <a:p>
            <a:r>
              <a:rPr lang="en-US" sz="24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</a:t>
            </a:r>
            <a:r>
              <a:rPr lang="en-US" sz="2400" u="sng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https://cocl.us/Geospatial_data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4BDEEB-F02B-2C48-9C0E-E8541A44E040}"/>
              </a:ext>
            </a:extLst>
          </p:cNvPr>
          <p:cNvSpPr/>
          <p:nvPr/>
        </p:nvSpPr>
        <p:spPr>
          <a:xfrm>
            <a:off x="578223" y="1721805"/>
            <a:ext cx="108803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Foursquare API to obtain information about venues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0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940-11C0-F34F-A244-726C367C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4" y="341584"/>
            <a:ext cx="11481546" cy="7064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Methodology: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14AB-7F06-634E-96D3-14327EED1D60}"/>
              </a:ext>
            </a:extLst>
          </p:cNvPr>
          <p:cNvSpPr/>
          <p:nvPr/>
        </p:nvSpPr>
        <p:spPr>
          <a:xfrm>
            <a:off x="578223" y="1360994"/>
            <a:ext cx="109946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Collect and organize data about different neighborhoods of Toronto including their longitude, latitude, borough, and postal code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Foursquare to collect data for each neighborhood about available venues related to Sport, Shopping centers, and existing sporting goods shops. 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Preprocess the data and perform exploratory data analysis to better explore and understand the data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b="1" dirty="0"/>
              <a:t>K-Means clustering </a:t>
            </a:r>
            <a:r>
              <a:rPr lang="en-US" sz="2400" dirty="0"/>
              <a:t>to cluster the neighborhoods based on the number of sporting venues and shopping centers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Select the cluster of potential neighborhoods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940-11C0-F34F-A244-726C367C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4" y="341584"/>
            <a:ext cx="11481546" cy="7064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Collecting and organizing the data: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14AB-7F06-634E-96D3-14327EED1D60}"/>
              </a:ext>
            </a:extLst>
          </p:cNvPr>
          <p:cNvSpPr/>
          <p:nvPr/>
        </p:nvSpPr>
        <p:spPr>
          <a:xfrm>
            <a:off x="578223" y="1360994"/>
            <a:ext cx="109946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Neighborhood geographical data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6C04FA-121C-9F4A-85D3-DAC6E73E24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" y="2412631"/>
            <a:ext cx="9958387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940-11C0-F34F-A244-726C367C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4" y="341584"/>
            <a:ext cx="11481546" cy="7064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Collecting and organizing the data: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14AB-7F06-634E-96D3-14327EED1D60}"/>
              </a:ext>
            </a:extLst>
          </p:cNvPr>
          <p:cNvSpPr/>
          <p:nvPr/>
        </p:nvSpPr>
        <p:spPr>
          <a:xfrm>
            <a:off x="578223" y="1360994"/>
            <a:ext cx="109946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Neighborhood plotted on the Toronto map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3873DAA-332E-4942-BC5A-3F1315ADF6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28"/>
          <a:stretch/>
        </p:blipFill>
        <p:spPr>
          <a:xfrm>
            <a:off x="1292434" y="2412631"/>
            <a:ext cx="8935570" cy="38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8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940-11C0-F34F-A244-726C367C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4" y="341584"/>
            <a:ext cx="11481546" cy="706437"/>
          </a:xfrm>
        </p:spPr>
        <p:txBody>
          <a:bodyPr>
            <a:noAutofit/>
          </a:bodyPr>
          <a:lstStyle/>
          <a:p>
            <a:pPr algn="l"/>
            <a:r>
              <a:rPr lang="en-US" sz="3600" b="1"/>
              <a:t>Collecting and organizing the data:</a:t>
            </a:r>
            <a:endParaRPr lang="en-US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14AB-7F06-634E-96D3-14327EED1D60}"/>
              </a:ext>
            </a:extLst>
          </p:cNvPr>
          <p:cNvSpPr/>
          <p:nvPr/>
        </p:nvSpPr>
        <p:spPr>
          <a:xfrm>
            <a:off x="578223" y="1360994"/>
            <a:ext cx="109946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Foursquare data for </a:t>
            </a:r>
            <a:r>
              <a:rPr lang="en-US" sz="2400" b="1" dirty="0"/>
              <a:t>sport venues</a:t>
            </a:r>
            <a:r>
              <a:rPr lang="en-US" sz="2400" dirty="0"/>
              <a:t> in each neighborhood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9E43C-FF5A-C142-BC18-56AB1532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2217774"/>
            <a:ext cx="10478530" cy="15722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BFBCBB-E8B6-844D-948C-0F9F6586646D}"/>
              </a:ext>
            </a:extLst>
          </p:cNvPr>
          <p:cNvSpPr/>
          <p:nvPr/>
        </p:nvSpPr>
        <p:spPr>
          <a:xfrm>
            <a:off x="578223" y="4013237"/>
            <a:ext cx="109946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Foursquare data for </a:t>
            </a:r>
            <a:r>
              <a:rPr lang="en-US" sz="2400" b="1" dirty="0"/>
              <a:t>shopping centers </a:t>
            </a:r>
            <a:r>
              <a:rPr lang="en-US" sz="2400" dirty="0"/>
              <a:t>in each neighborhood</a:t>
            </a:r>
          </a:p>
          <a:p>
            <a:endParaRPr lang="en-US" dirty="0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08BBE27-58D9-094F-9B34-9830DBCD4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4659379"/>
            <a:ext cx="10530303" cy="16967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DC6517-BF08-7446-81C4-217E51CE784F}"/>
              </a:ext>
            </a:extLst>
          </p:cNvPr>
          <p:cNvSpPr/>
          <p:nvPr/>
        </p:nvSpPr>
        <p:spPr>
          <a:xfrm>
            <a:off x="9753600" y="2099658"/>
            <a:ext cx="1303153" cy="16903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7E58D8-1EE8-B542-9C6D-8CF612481BAB}"/>
              </a:ext>
            </a:extLst>
          </p:cNvPr>
          <p:cNvSpPr/>
          <p:nvPr/>
        </p:nvSpPr>
        <p:spPr>
          <a:xfrm>
            <a:off x="9887177" y="4665806"/>
            <a:ext cx="1303153" cy="16903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4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940-11C0-F34F-A244-726C367C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4" y="341584"/>
            <a:ext cx="11481546" cy="7064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Exploratory data analysis: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14AB-7F06-634E-96D3-14327EED1D60}"/>
              </a:ext>
            </a:extLst>
          </p:cNvPr>
          <p:cNvSpPr/>
          <p:nvPr/>
        </p:nvSpPr>
        <p:spPr>
          <a:xfrm>
            <a:off x="578223" y="1360994"/>
            <a:ext cx="109946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Top 10 most popular sporting venues in Toronto </a:t>
            </a:r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CBABA2-BA24-AE44-A22B-5015AB0E6C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23" y="2412631"/>
            <a:ext cx="7718851" cy="395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1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940-11C0-F34F-A244-726C367C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4" y="341584"/>
            <a:ext cx="11481546" cy="7064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Exploratory data analysis: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14AB-7F06-634E-96D3-14327EED1D60}"/>
              </a:ext>
            </a:extLst>
          </p:cNvPr>
          <p:cNvSpPr/>
          <p:nvPr/>
        </p:nvSpPr>
        <p:spPr>
          <a:xfrm>
            <a:off x="578223" y="1360994"/>
            <a:ext cx="109946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Top 10 most popular sporting venues in Toronto 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16DEF8-5745-F648-8AFC-D6D6BEF477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9" y="2087327"/>
            <a:ext cx="5943600" cy="451104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A90BE5-DE34-5A41-9F99-CFA7DF8CF6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49" y="2860890"/>
            <a:ext cx="5943600" cy="29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8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454</Words>
  <Application>Microsoft Macintosh PowerPoint</Application>
  <PresentationFormat>Widescreen</PresentationFormat>
  <Paragraphs>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Capstone Project</vt:lpstr>
      <vt:lpstr>Introduction:</vt:lpstr>
      <vt:lpstr>Data collection sources:</vt:lpstr>
      <vt:lpstr>Methodology:</vt:lpstr>
      <vt:lpstr>Collecting and organizing the data:</vt:lpstr>
      <vt:lpstr>Collecting and organizing the data:</vt:lpstr>
      <vt:lpstr>Collecting and organizing the data:</vt:lpstr>
      <vt:lpstr>Exploratory data analysis:</vt:lpstr>
      <vt:lpstr>Exploratory data analysis:</vt:lpstr>
      <vt:lpstr>Exploratory data analysis:</vt:lpstr>
      <vt:lpstr>Analysis and K-Means Clustering of Neighborhoods:</vt:lpstr>
      <vt:lpstr>Analysis and K-Means Clustering of Neighborhoods:</vt:lpstr>
      <vt:lpstr>Results and discussion:</vt:lpstr>
      <vt:lpstr>Results:</vt:lpstr>
      <vt:lpstr>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The Battle of Neighborhoods </dc:title>
  <dc:creator>Mohammad Farshchin (mfrshchn)</dc:creator>
  <cp:lastModifiedBy>mohammad farshchin</cp:lastModifiedBy>
  <cp:revision>14</cp:revision>
  <dcterms:created xsi:type="dcterms:W3CDTF">2020-05-17T22:22:45Z</dcterms:created>
  <dcterms:modified xsi:type="dcterms:W3CDTF">2021-02-01T17:10:04Z</dcterms:modified>
</cp:coreProperties>
</file>