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64" r:id="rId5"/>
    <p:sldId id="313" r:id="rId6"/>
    <p:sldId id="314" r:id="rId7"/>
    <p:sldId id="316" r:id="rId8"/>
    <p:sldId id="3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seh Tariq" userId="27df39ec1cec0954" providerId="LiveId" clId="{51440E90-0073-46D7-98FC-E1F0AA4DA4CE}"/>
    <pc:docChg chg="addSld">
      <pc:chgData name="Faseh Tariq" userId="27df39ec1cec0954" providerId="LiveId" clId="{51440E90-0073-46D7-98FC-E1F0AA4DA4CE}" dt="2025-01-23T17:04:11.517" v="0" actId="680"/>
      <pc:docMkLst>
        <pc:docMk/>
      </pc:docMkLst>
      <pc:sldChg chg="new">
        <pc:chgData name="Faseh Tariq" userId="27df39ec1cec0954" providerId="LiveId" clId="{51440E90-0073-46D7-98FC-E1F0AA4DA4CE}" dt="2025-01-23T17:04:11.517" v="0" actId="680"/>
        <pc:sldMkLst>
          <pc:docMk/>
          <pc:sldMk cId="687255045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23/01/2025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23/01/2025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23/01/2025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23/01/2025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23/01/2025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23/01/2025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23/01/2025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23/01/2025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23/01/2025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23/01/2025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23/01/2025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8082" y="1099128"/>
            <a:ext cx="8652788" cy="358293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COMPUTER ORGANIZATION AND ASSEMBLY LANGUAGE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9847274-2761-C611-7372-AB4976926DCD}"/>
              </a:ext>
            </a:extLst>
          </p:cNvPr>
          <p:cNvSpPr txBox="1"/>
          <p:nvPr/>
        </p:nvSpPr>
        <p:spPr>
          <a:xfrm>
            <a:off x="5638800" y="29741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DBC54-3AB7-6A8A-BB64-A1B1D95854F6}"/>
              </a:ext>
            </a:extLst>
          </p:cNvPr>
          <p:cNvSpPr txBox="1"/>
          <p:nvPr/>
        </p:nvSpPr>
        <p:spPr>
          <a:xfrm>
            <a:off x="2687782" y="3578600"/>
            <a:ext cx="6986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                                                 PROJECT</a:t>
            </a:r>
          </a:p>
          <a:p>
            <a:endParaRPr lang="en-US" dirty="0">
              <a:latin typeface="Bodoni MT" panose="02070603080606020203" pitchFamily="18" charset="0"/>
            </a:endParaRPr>
          </a:p>
          <a:p>
            <a:r>
              <a:rPr lang="en-US" dirty="0">
                <a:latin typeface="Bodoni MT" panose="02070603080606020203" pitchFamily="18" charset="0"/>
              </a:rPr>
              <a:t>                                                        BY</a:t>
            </a:r>
          </a:p>
          <a:p>
            <a:r>
              <a:rPr lang="en-US" dirty="0">
                <a:latin typeface="Bodoni MT" panose="02070603080606020203" pitchFamily="18" charset="0"/>
              </a:rPr>
              <a:t>              </a:t>
            </a:r>
          </a:p>
          <a:p>
            <a:r>
              <a:rPr lang="en-US" dirty="0">
                <a:latin typeface="Bodoni MT" panose="02070603080606020203" pitchFamily="18" charset="0"/>
              </a:rPr>
              <a:t>           MUHAMMAD FASEH 54889 &amp; MUHAMMAD SAAD 56578 </a:t>
            </a:r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EFB5-D8C0-B11D-D4DF-4E666AAE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86782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48706-C4FA-6EA1-6417-CFE6CD56C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3842328"/>
            <a:ext cx="8936846" cy="129693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Engravers MT" panose="02090707080505020304" pitchFamily="18" charset="0"/>
              </a:rPr>
              <a:t>“</a:t>
            </a:r>
            <a:r>
              <a:rPr lang="en-US" sz="3600" i="1" u="sng" dirty="0">
                <a:solidFill>
                  <a:srgbClr val="FF0000"/>
                </a:solidFill>
                <a:latin typeface="Engravers MT" panose="02090707080505020304" pitchFamily="18" charset="0"/>
              </a:rPr>
              <a:t>BASIC SIMPLE QUIZ GAME</a:t>
            </a:r>
            <a:r>
              <a:rPr lang="en-US" sz="3600" dirty="0">
                <a:solidFill>
                  <a:srgbClr val="FF0000"/>
                </a:solidFill>
                <a:latin typeface="Engravers MT" panose="02090707080505020304" pitchFamily="18" charset="0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19584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E39A-B2A5-EE51-C7C7-C3EB285C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INTRO TO OUR QUIZ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0ACA-E5E1-D171-320F-9C8A0452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j-lt"/>
              </a:rPr>
              <a:t>IN THIS GAME,PLAYER ENTER THEIR NAME AND ID AND REGISTER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j-lt"/>
              </a:rPr>
              <a:t>THEN  QUIZ DISPLAY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j-lt"/>
              </a:rPr>
              <a:t>ALL QUESTIONS INCLUDE 3 OPTION  </a:t>
            </a:r>
            <a:r>
              <a:rPr lang="en-US" sz="1800" b="1" dirty="0" err="1">
                <a:latin typeface="+mj-lt"/>
              </a:rPr>
              <a:t>a,b</a:t>
            </a:r>
            <a:r>
              <a:rPr lang="en-US" sz="1800" b="1" dirty="0">
                <a:latin typeface="+mj-lt"/>
              </a:rPr>
              <a:t> &amp; c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j-lt"/>
              </a:rPr>
              <a:t>FOR EVERY WRONG ANSWER,1 POINT WILL BE DEDUCT FROM TOTAL POINTS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j-lt"/>
              </a:rPr>
              <a:t>EVERY QUESTIONS HAS 1 POINT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j-lt"/>
              </a:rPr>
              <a:t>AFTER QUESTIONS,TOTAL SCORE WILL DISPLAY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j-lt"/>
              </a:rPr>
              <a:t>CORRECT ANSWER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j-lt"/>
              </a:rPr>
              <a:t>INCORRECT ANSWERS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9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3953-0FE7-CACB-0E67-C20390BA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4C10-9298-C0E8-39EE-79D93BEF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1D1F-8906-67DD-3DD9-791AC341E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0810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{6F576BB2-4A1B-4F16-A27E-67A0B86F404D}tf11531919_win32</Template>
  <TotalTime>215</TotalTime>
  <Words>88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Algerian</vt:lpstr>
      <vt:lpstr>Avenir Next LT Pro</vt:lpstr>
      <vt:lpstr>Avenir Next LT Pro Light</vt:lpstr>
      <vt:lpstr>Bodoni MT</vt:lpstr>
      <vt:lpstr>Calibri</vt:lpstr>
      <vt:lpstr>Engravers MT</vt:lpstr>
      <vt:lpstr>Garamond</vt:lpstr>
      <vt:lpstr>Wingdings</vt:lpstr>
      <vt:lpstr>SavonVTI</vt:lpstr>
      <vt:lpstr>COMPUTER ORGANIZATION AND ASSEMBLY LANGUAGE</vt:lpstr>
      <vt:lpstr>PROJECT TITLE</vt:lpstr>
      <vt:lpstr>INTRO TO OUR QUIZ GAME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Faseh Tariq</dc:creator>
  <cp:lastModifiedBy>Faseh Tariq</cp:lastModifiedBy>
  <cp:revision>2</cp:revision>
  <dcterms:created xsi:type="dcterms:W3CDTF">2025-01-20T16:18:46Z</dcterms:created>
  <dcterms:modified xsi:type="dcterms:W3CDTF">2025-01-23T17:07:57Z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