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5" r:id="rId2"/>
    <p:sldId id="26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LL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40825" cy="685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4800600" y="47625"/>
            <a:ext cx="42592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87413">
              <a:spcBef>
                <a:spcPts val="30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+mn-lt"/>
                <a:cs typeface="Arial" pitchFamily="34" charset="0"/>
              </a:rPr>
              <a:t>Empowering The Financial Solution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343400" y="5334000"/>
            <a:ext cx="4495800" cy="12954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Presented By</a:t>
            </a:r>
            <a:b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b="1" dirty="0" smtClean="0"/>
              <a:t>PIBAS Support Team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887413">
              <a:spcBef>
                <a:spcPts val="3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Product Knowledge Training Session PIBAS Products -  </a:t>
            </a:r>
            <a:r>
              <a:rPr lang="en-US" sz="2800" b="1" dirty="0" smtClean="0">
                <a:solidFill>
                  <a:srgbClr val="FFC000"/>
                </a:solidFill>
              </a:rPr>
              <a:t>Module: TELLER / CURR. DENOM. MANAGEMENT </a:t>
            </a:r>
            <a:endParaRPr lang="en-US" sz="2800" b="1" dirty="0">
              <a:solidFill>
                <a:srgbClr val="FFC000"/>
              </a:solidFill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Teller Management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1600" i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9140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Cashier Addition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Notes Denomination Addition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Cashier Opening Balance Addition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Currency Denomination Transaction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Cashier Status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Cashier’s Transaction List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PIBAS Teller Summary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Cashier Addition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provides facility wherein Teller No., User ID, Min. Limit, Max Limits and Cashier Is Active could be defined.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3968" t="32292" r="34407" b="32292"/>
          <a:stretch>
            <a:fillRect/>
          </a:stretch>
        </p:blipFill>
        <p:spPr bwMode="auto">
          <a:xfrm>
            <a:off x="457200" y="1752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Notes Denomination Addition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Here each and every denomination of a currency could be defined / deleted / amended.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5769" t="21875" r="26208" b="22917"/>
          <a:stretch>
            <a:fillRect/>
          </a:stretch>
        </p:blipFill>
        <p:spPr bwMode="auto">
          <a:xfrm>
            <a:off x="457200" y="1828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Cashier Opening Balance Addition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Through this option a supervisor / head cashier or any authorized officer can open a cash draw of a cashier after physically handing over the cash.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5183" t="17708" r="25037" b="18750"/>
          <a:stretch>
            <a:fillRect/>
          </a:stretch>
        </p:blipFill>
        <p:spPr bwMode="auto">
          <a:xfrm>
            <a:off x="533400" y="1676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Currency Denomination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 this option three types of currency denomination transactions could be done. 1. Currency Denomination Entry. 2. Exchange Transfer 3. Teller Transfer Transaction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5183" t="11458" r="25622" b="13542"/>
          <a:stretch>
            <a:fillRect/>
          </a:stretch>
        </p:blipFill>
        <p:spPr bwMode="auto">
          <a:xfrm>
            <a:off x="533400" y="1981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Cashier Status Report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is very useful report that shows the following information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12500" r="19180" b="40625"/>
          <a:stretch>
            <a:fillRect/>
          </a:stretch>
        </p:blipFill>
        <p:spPr bwMode="auto">
          <a:xfrm>
            <a:off x="381000" y="1981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Cashier’s Transaction List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is very useful report that shows the following information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12500" r="23865" b="40625"/>
          <a:stretch>
            <a:fillRect/>
          </a:stretch>
        </p:blipFill>
        <p:spPr bwMode="auto">
          <a:xfrm>
            <a:off x="381000" y="14478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PIBAS Teller Summary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Teller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is very useful view screen option that provides summary of all cashiers transactions during a day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l="23426" t="18750" r="23865" b="18750"/>
          <a:stretch>
            <a:fillRect/>
          </a:stretch>
        </p:blipFill>
        <p:spPr bwMode="auto">
          <a:xfrm>
            <a:off x="609600" y="1600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333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Teller Management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256</cp:revision>
  <dcterms:created xsi:type="dcterms:W3CDTF">2012-10-08T09:40:05Z</dcterms:created>
  <dcterms:modified xsi:type="dcterms:W3CDTF">2012-11-28T08:53:41Z</dcterms:modified>
</cp:coreProperties>
</file>