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4"/>
  </p:notesMasterIdLst>
  <p:sldIdLst>
    <p:sldId id="256" r:id="rId2"/>
    <p:sldId id="269" r:id="rId3"/>
    <p:sldId id="288" r:id="rId4"/>
    <p:sldId id="289" r:id="rId5"/>
    <p:sldId id="290" r:id="rId6"/>
    <p:sldId id="292" r:id="rId7"/>
    <p:sldId id="291" r:id="rId8"/>
    <p:sldId id="293" r:id="rId9"/>
    <p:sldId id="294" r:id="rId10"/>
    <p:sldId id="295" r:id="rId11"/>
    <p:sldId id="296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40" autoAdjust="0"/>
    <p:restoredTop sz="94660"/>
  </p:normalViewPr>
  <p:slideViewPr>
    <p:cSldViewPr>
      <p:cViewPr varScale="1">
        <p:scale>
          <a:sx n="68" d="100"/>
          <a:sy n="68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527D3-0F36-47A7-B7A4-0D2B71D64B52}" type="datetimeFigureOut">
              <a:rPr lang="en-US" smtClean="0"/>
              <a:pPr/>
              <a:t>06/11/2012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A9ACD-0BAA-4D9F-BCB1-1DE6EC1590F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06/11/2012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06/11/2012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06/11/2012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06/11/2012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06/11/2012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06/11/2012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06/11/2012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06/11/2012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06/11/2012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06/11/2012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78CF-4624-4585-99BA-C65F56D5C8B8}" type="datetimeFigureOut">
              <a:rPr lang="en-US" smtClean="0"/>
              <a:pPr/>
              <a:t>06/11/2012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78CF-4624-4585-99BA-C65F56D5C8B8}" type="datetimeFigureOut">
              <a:rPr lang="en-US" smtClean="0"/>
              <a:pPr/>
              <a:t>06/11/2012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4770A-10BA-4956-9D35-43EFD25749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0"/>
            <a:ext cx="3048000" cy="381000"/>
          </a:xfrm>
        </p:spPr>
        <p:txBody>
          <a:bodyPr>
            <a:noAutofit/>
          </a:bodyPr>
          <a:lstStyle/>
          <a:p>
            <a:pPr algn="r"/>
            <a:r>
              <a:rPr lang="de-DE" sz="1600" dirty="0" smtClean="0">
                <a:latin typeface="Arial" pitchFamily="34" charset="0"/>
                <a:cs typeface="Arial" pitchFamily="34" charset="0"/>
              </a:rPr>
              <a:t>Security / User Maintenance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2590800"/>
            <a:ext cx="91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>
                <a:latin typeface="Arial" pitchFamily="34" charset="0"/>
                <a:cs typeface="Arial" pitchFamily="34" charset="0"/>
              </a:rPr>
              <a:t>Security / User Maintenance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Important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Note: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SME Data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along with Bin will be used for this training.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Audit Trail Report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Security / User Maintenance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This report provides following important information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 l="30454" t="19792" r="30893" b="19792"/>
          <a:stretch>
            <a:fillRect/>
          </a:stretch>
        </p:blipFill>
        <p:spPr bwMode="auto">
          <a:xfrm>
            <a:off x="457200" y="1447800"/>
            <a:ext cx="8153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User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Rest. / Perm. Maint.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Security / User Maintenance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Through this option we can restrict / permit different functions, account types / accounts and status / user details etc.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 l="20498" t="11458" r="20937" b="12500"/>
          <a:stretch>
            <a:fillRect/>
          </a:stretch>
        </p:blipFill>
        <p:spPr bwMode="auto">
          <a:xfrm>
            <a:off x="533400" y="17526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0"/>
            <a:ext cx="3048000" cy="381000"/>
          </a:xfrm>
        </p:spPr>
        <p:txBody>
          <a:bodyPr>
            <a:noAutofit/>
          </a:bodyPr>
          <a:lstStyle/>
          <a:p>
            <a:pPr algn="r"/>
            <a:r>
              <a:rPr lang="de-DE" sz="1600" dirty="0" smtClean="0">
                <a:latin typeface="Arial" pitchFamily="34" charset="0"/>
                <a:cs typeface="Arial" pitchFamily="34" charset="0"/>
              </a:rPr>
              <a:t>Security / User Maintenance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19812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Hand-On Training</a:t>
            </a:r>
          </a:p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Questions &amp; Answers </a:t>
            </a:r>
          </a:p>
          <a:p>
            <a:pPr algn="ctr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Participants Feedback for enhancement of Training and System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410200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Arial Black" pitchFamily="34" charset="0"/>
                <a:cs typeface="Arial" pitchFamily="34" charset="0"/>
              </a:rPr>
              <a:t>Many Thanks For Your Active Participation </a:t>
            </a:r>
            <a:endParaRPr lang="en-US" sz="1600" i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Contents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533400"/>
            <a:ext cx="7391400" cy="5536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250" dirty="0" smtClean="0">
                <a:latin typeface="Arial" pitchFamily="34" charset="0"/>
                <a:cs typeface="Arial" pitchFamily="34" charset="0"/>
              </a:rPr>
              <a:t>PIBAS User Maintenance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spc="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250" dirty="0" smtClean="0">
                <a:latin typeface="Arial" pitchFamily="34" charset="0"/>
                <a:cs typeface="Arial" pitchFamily="34" charset="0"/>
              </a:rPr>
              <a:t>Change Password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spc="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250" dirty="0" smtClean="0">
                <a:latin typeface="Arial" pitchFamily="34" charset="0"/>
                <a:cs typeface="Arial" pitchFamily="34" charset="0"/>
              </a:rPr>
              <a:t>Role Permissions Maintenance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spc="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250" dirty="0" smtClean="0">
                <a:latin typeface="Arial" pitchFamily="34" charset="0"/>
                <a:cs typeface="Arial" pitchFamily="34" charset="0"/>
              </a:rPr>
              <a:t>User Maintenance Report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spc="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250" dirty="0" smtClean="0">
                <a:latin typeface="Arial" pitchFamily="34" charset="0"/>
                <a:cs typeface="Arial" pitchFamily="34" charset="0"/>
              </a:rPr>
              <a:t>User Profile Report</a:t>
            </a:r>
            <a:endParaRPr lang="en-US" sz="2000" spc="25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spc="250" dirty="0" smtClean="0">
                <a:latin typeface="Arial" pitchFamily="34" charset="0"/>
                <a:cs typeface="Arial" pitchFamily="34" charset="0"/>
              </a:rPr>
              <a:t> User Roles Report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spc="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250" dirty="0" smtClean="0">
                <a:latin typeface="Arial" pitchFamily="34" charset="0"/>
                <a:cs typeface="Arial" pitchFamily="34" charset="0"/>
              </a:rPr>
              <a:t>Unlock User Utility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spc="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250" dirty="0" smtClean="0">
                <a:latin typeface="Arial" pitchFamily="34" charset="0"/>
                <a:cs typeface="Arial" pitchFamily="34" charset="0"/>
              </a:rPr>
              <a:t>Audit Trail Report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spc="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spc="250" dirty="0" smtClean="0">
                <a:latin typeface="Arial" pitchFamily="34" charset="0"/>
                <a:cs typeface="Arial" pitchFamily="34" charset="0"/>
              </a:rPr>
              <a:t>User Restriction / Permission Maintenance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Security / User Maintenance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PIBAS User Maintenance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Security / User Maintenance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option provides a comprehensive options / rights / roles that can be delegated / revoke any time for a specific user. It contains the main tabs of General Information, User Limits, Permissions, Transactions codes and Branches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option also requires supervision of an authorized user to supervise roles and rights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en-US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After deployment our system one super user can be created without supervision. So that both super users can create other users</a:t>
            </a:r>
            <a:endParaRPr lang="en-US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2255" t="11458" r="22694" b="12500"/>
          <a:stretch>
            <a:fillRect/>
          </a:stretch>
        </p:blipFill>
        <p:spPr bwMode="auto">
          <a:xfrm>
            <a:off x="381000" y="3276600"/>
            <a:ext cx="8382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Change Password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Security / User Maintenance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option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delegated to every user to change his / her password at any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time.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option can also prompted automatically as per parameters given for any specific user.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36310" t="38542" r="36750" b="39583"/>
          <a:stretch>
            <a:fillRect/>
          </a:stretch>
        </p:blipFill>
        <p:spPr bwMode="auto">
          <a:xfrm>
            <a:off x="685800" y="2133599"/>
            <a:ext cx="7848600" cy="461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Role Permissions Maintenance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Security / User Maintenance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Through this option, we can amend / create any user role with role code. 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is very useful option that saves the time of administrator while delegating rights to a user.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22840" t="16667" r="23280" b="16667"/>
          <a:stretch>
            <a:fillRect/>
          </a:stretch>
        </p:blipFill>
        <p:spPr bwMode="auto">
          <a:xfrm>
            <a:off x="533400" y="2057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User Maintenance Report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Security / User Maintenance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report provides following important information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t="12500" r="23280" b="36458"/>
          <a:stretch>
            <a:fillRect/>
          </a:stretch>
        </p:blipFill>
        <p:spPr bwMode="auto">
          <a:xfrm>
            <a:off x="457200" y="1447800"/>
            <a:ext cx="830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User Profile Report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Security / User Maintenance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report provides following important information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t="12500" r="23280" b="37500"/>
          <a:stretch>
            <a:fillRect/>
          </a:stretch>
        </p:blipFill>
        <p:spPr bwMode="auto">
          <a:xfrm>
            <a:off x="457200" y="14478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User Roles Report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Security / User Maintenance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report provides following important information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t="12500" r="23280" b="40625"/>
          <a:stretch>
            <a:fillRect/>
          </a:stretch>
        </p:blipFill>
        <p:spPr bwMode="auto">
          <a:xfrm>
            <a:off x="457200" y="13716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741" t="9375" r="61347" b="82292"/>
          <a:stretch>
            <a:fillRect/>
          </a:stretch>
        </p:blipFill>
        <p:spPr bwMode="auto">
          <a:xfrm>
            <a:off x="7315200" y="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Unlock User Utility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0"/>
            <a:ext cx="3048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Security / User Maintenance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How To Process / Important Points To Be Noted Before This Option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Through this option any locked user can be unlocked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37482" t="29167" r="37335" b="29167"/>
          <a:stretch>
            <a:fillRect/>
          </a:stretch>
        </p:blipFill>
        <p:spPr bwMode="auto">
          <a:xfrm>
            <a:off x="609600" y="1600200"/>
            <a:ext cx="8001000" cy="522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</TotalTime>
  <Words>479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Security / User Maintenance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Security / User Maintenance</vt:lpstr>
    </vt:vector>
  </TitlesOfParts>
  <Company>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 Asim</dc:creator>
  <cp:lastModifiedBy>Muhammad Asim</cp:lastModifiedBy>
  <cp:revision>286</cp:revision>
  <dcterms:created xsi:type="dcterms:W3CDTF">2012-10-08T09:40:05Z</dcterms:created>
  <dcterms:modified xsi:type="dcterms:W3CDTF">2012-11-06T06:40:16Z</dcterms:modified>
</cp:coreProperties>
</file>