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sldIdLst>
    <p:sldId id="256" r:id="rId2"/>
    <p:sldId id="269" r:id="rId3"/>
    <p:sldId id="288" r:id="rId4"/>
    <p:sldId id="289" r:id="rId5"/>
    <p:sldId id="290" r:id="rId6"/>
    <p:sldId id="292" r:id="rId7"/>
    <p:sldId id="291" r:id="rId8"/>
    <p:sldId id="293" r:id="rId9"/>
    <p:sldId id="294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40" autoAdjust="0"/>
    <p:restoredTop sz="94660"/>
  </p:normalViewPr>
  <p:slideViewPr>
    <p:cSldViewPr>
      <p:cViewPr varScale="1">
        <p:scale>
          <a:sx n="68" d="100"/>
          <a:sy n="68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527D3-0F36-47A7-B7A4-0D2B71D64B52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A9ACD-0BAA-4D9F-BCB1-1DE6EC159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78CF-4624-4585-99BA-C65F56D5C8B8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0"/>
            <a:ext cx="3048000" cy="381000"/>
          </a:xfrm>
        </p:spPr>
        <p:txBody>
          <a:bodyPr>
            <a:noAutofit/>
          </a:bodyPr>
          <a:lstStyle/>
          <a:p>
            <a:pPr algn="r"/>
            <a:r>
              <a:rPr lang="de-DE" sz="1600" dirty="0" smtClean="0">
                <a:latin typeface="Arial" pitchFamily="34" charset="0"/>
                <a:cs typeface="Arial" pitchFamily="34" charset="0"/>
              </a:rPr>
              <a:t>Centralized Limit Management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2590800"/>
            <a:ext cx="91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>
                <a:latin typeface="Arial" pitchFamily="34" charset="0"/>
                <a:cs typeface="Arial" pitchFamily="34" charset="0"/>
              </a:rPr>
              <a:t>Centralized Limit Management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Important Note: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OIB Data along with Bin will be used for this training.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0"/>
            <a:ext cx="3048000" cy="381000"/>
          </a:xfrm>
        </p:spPr>
        <p:txBody>
          <a:bodyPr>
            <a:noAutofit/>
          </a:bodyPr>
          <a:lstStyle/>
          <a:p>
            <a:pPr algn="r"/>
            <a:r>
              <a:rPr lang="de-DE" sz="1600" dirty="0" smtClean="0">
                <a:latin typeface="Arial" pitchFamily="34" charset="0"/>
                <a:cs typeface="Arial" pitchFamily="34" charset="0"/>
              </a:rPr>
              <a:t>Centralized Limit Management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19812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Hand-On Training</a:t>
            </a:r>
          </a:p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Questions &amp; Answers </a:t>
            </a:r>
          </a:p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Participants Feedback for enhancement of Training and System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410200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Arial Black" pitchFamily="34" charset="0"/>
                <a:cs typeface="Arial" pitchFamily="34" charset="0"/>
              </a:rPr>
              <a:t>Many Thanks For Your Active Participation </a:t>
            </a:r>
            <a:endParaRPr lang="en-US" sz="1600" i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Contents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04800"/>
            <a:ext cx="7391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spc="25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spc="250" dirty="0" smtClean="0">
                <a:latin typeface="Arial" pitchFamily="34" charset="0"/>
                <a:cs typeface="Arial" pitchFamily="34" charset="0"/>
              </a:rPr>
              <a:t> What is “Centralized Limits” (Definition)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spc="250" dirty="0" smtClean="0">
                <a:latin typeface="Arial" pitchFamily="34" charset="0"/>
                <a:cs typeface="Arial" pitchFamily="34" charset="0"/>
              </a:rPr>
              <a:t> Business Relation Limit Management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spc="250" dirty="0" smtClean="0">
                <a:latin typeface="Arial" pitchFamily="34" charset="0"/>
                <a:cs typeface="Arial" pitchFamily="34" charset="0"/>
              </a:rPr>
              <a:t> Business Relation Limit Supervision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spc="250" dirty="0" smtClean="0">
                <a:latin typeface="Arial" pitchFamily="34" charset="0"/>
                <a:cs typeface="Arial" pitchFamily="34" charset="0"/>
              </a:rPr>
              <a:t> Business Relation Inquiry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spc="250" dirty="0" smtClean="0">
                <a:latin typeface="Arial" pitchFamily="34" charset="0"/>
                <a:cs typeface="Arial" pitchFamily="34" charset="0"/>
              </a:rPr>
              <a:t> Centralized Limit Parameter Management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spc="250" dirty="0" smtClean="0">
                <a:latin typeface="Arial" pitchFamily="34" charset="0"/>
                <a:cs typeface="Arial" pitchFamily="34" charset="0"/>
              </a:rPr>
              <a:t> Credit Line Management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spc="250" dirty="0" smtClean="0">
                <a:latin typeface="Arial" pitchFamily="34" charset="0"/>
                <a:cs typeface="Arial" pitchFamily="34" charset="0"/>
              </a:rPr>
              <a:t> Centralized Limits Reports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Centralized Limit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What is “Centralized Limits”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(Definition)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Centralized Limit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2192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Loan Limit: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 approved amount of loan that can be withdrawn by a borrower</a:t>
            </a:r>
          </a:p>
          <a:p>
            <a:pPr algn="ctr">
              <a:lnSpc>
                <a:spcPct val="20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Account Level Limit: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Loan Limit on a loan account</a:t>
            </a:r>
          </a:p>
          <a:p>
            <a:pPr algn="ctr">
              <a:lnSpc>
                <a:spcPct val="20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Application Level Limit: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Loan Limits on different loan accounts under one BR</a:t>
            </a:r>
          </a:p>
          <a:p>
            <a:pPr algn="ctr">
              <a:lnSpc>
                <a:spcPct val="20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Centralized Limits: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Enhanced version of Application Level Limit, wherein loan limits of borrowers are fed / updated / controlled / analyze by concerned persons of any lending institution. These limits are applied both on Funded Loan Facilities and Non-Funded Loan Facilities. Funded Facilities could be Term Loan, Running Finance and Consumer Financing etc. and Non-Funded Facilities could be Letter of Credit and Letter of Guarantee etc.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Business Relation Limit 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Centralized Limit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Through this options, various types of limits could be assigned with details i.e. Start Date, End Date (expiry), Limit Amount, Margin% and Status (enabled / disabled) etc.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 l="18155" t="8333" r="18594" b="9375"/>
          <a:stretch>
            <a:fillRect/>
          </a:stretch>
        </p:blipFill>
        <p:spPr bwMode="auto">
          <a:xfrm>
            <a:off x="533400" y="19812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Business Relation Limit 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Supervision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Centralized Limit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Through this option, any changes could be supervised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7570" t="6250" r="17423" b="6250"/>
          <a:stretch>
            <a:fillRect/>
          </a:stretch>
        </p:blipFill>
        <p:spPr bwMode="auto">
          <a:xfrm>
            <a:off x="685800" y="1600200"/>
            <a:ext cx="7924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Business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Relation Inquiry 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Centralized Limit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option is used to view the detail of a borrower’s limit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 l="8785" t="10417" r="32650" b="17708"/>
          <a:stretch>
            <a:fillRect/>
          </a:stretch>
        </p:blipFill>
        <p:spPr bwMode="auto">
          <a:xfrm>
            <a:off x="457200" y="1524000"/>
            <a:ext cx="815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Centralized Limit Parameter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Management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Centralized Limit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is the main parameter option wherein different parameters could be set. 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Here, the most important parameter is “Limit Be Used For”, wherein two options are available 1. Controlling 2. Monitoring. In Controlling system will control the transactions related to a borrower but in Monitoring system will only provide analysis / reports.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 l="25183" t="17708" r="25622" b="18750"/>
          <a:stretch>
            <a:fillRect/>
          </a:stretch>
        </p:blipFill>
        <p:spPr bwMode="auto">
          <a:xfrm>
            <a:off x="533400" y="25908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Credit Line Management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Centralized Limit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Through this parameter option account types are set / linked to a specified limit type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6940" t="18750" r="26794" b="20833"/>
          <a:stretch>
            <a:fillRect/>
          </a:stretch>
        </p:blipFill>
        <p:spPr bwMode="auto">
          <a:xfrm>
            <a:off x="685800" y="17526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Centralized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Limits Reports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Centralized Limit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Presently, 7 different types of reports options are available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14641" t="19792" r="66618" b="67708"/>
          <a:stretch>
            <a:fillRect/>
          </a:stretch>
        </p:blipFill>
        <p:spPr bwMode="auto">
          <a:xfrm>
            <a:off x="2362200" y="1295400"/>
            <a:ext cx="4267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 l="12518" t="14583" r="13104" b="28125"/>
          <a:stretch>
            <a:fillRect/>
          </a:stretch>
        </p:blipFill>
        <p:spPr bwMode="auto">
          <a:xfrm>
            <a:off x="457200" y="2819400"/>
            <a:ext cx="8305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473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Centralized Limit Management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Centralized Limit Management</vt:lpstr>
    </vt:vector>
  </TitlesOfParts>
  <Company>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 Asim</dc:creator>
  <cp:lastModifiedBy>Muhammad Asim</cp:lastModifiedBy>
  <cp:revision>321</cp:revision>
  <dcterms:created xsi:type="dcterms:W3CDTF">2012-10-08T09:40:05Z</dcterms:created>
  <dcterms:modified xsi:type="dcterms:W3CDTF">2012-11-12T05:33:19Z</dcterms:modified>
</cp:coreProperties>
</file>