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9"/>
  </p:notesMasterIdLst>
  <p:sldIdLst>
    <p:sldId id="256" r:id="rId2"/>
    <p:sldId id="269" r:id="rId3"/>
    <p:sldId id="289" r:id="rId4"/>
    <p:sldId id="290" r:id="rId5"/>
    <p:sldId id="291" r:id="rId6"/>
    <p:sldId id="292" r:id="rId7"/>
    <p:sldId id="29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40" autoAdjust="0"/>
    <p:restoredTop sz="94660"/>
  </p:normalViewPr>
  <p:slideViewPr>
    <p:cSldViewPr>
      <p:cViewPr>
        <p:scale>
          <a:sx n="66" d="100"/>
          <a:sy n="66" d="100"/>
        </p:scale>
        <p:origin x="-55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527D3-0F36-47A7-B7A4-0D2B71D64B52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9ACD-0BAA-4D9F-BCB1-1DE6EC159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Business Relationship Management BR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2590800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itchFamily="34" charset="0"/>
                <a:cs typeface="Arial" pitchFamily="34" charset="0"/>
              </a:rPr>
              <a:t>Business Relationship Management (BR)</a:t>
            </a:r>
          </a:p>
          <a:p>
            <a:pPr algn="ctr"/>
            <a:endParaRPr lang="en-US" b="1" u="sng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572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spc="25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BR Management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BR Supervision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BR Inquiry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BR Parameters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Br Reports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Business Relationship Management BR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BR Management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Business Relationship Management BR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will be used before opening of an account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can be considered first information recorder of new customer / new relationship.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Under one BR, many different accounts with different account types and with different branches can be opened. So BR is resides in system on Bank Level not Branch / Unit Level.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 same screen is used to change / delete any existing BR record.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BR is actually SBP’s requirement with respect to KYC Know Your Customer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BR can be created not only for customer but lawyers, suppliers, vendors and other service providers as well.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6398" t="4167" r="16838" b="6250"/>
          <a:stretch>
            <a:fillRect/>
          </a:stretch>
        </p:blipFill>
        <p:spPr bwMode="auto">
          <a:xfrm>
            <a:off x="457200" y="36576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BR Supervision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Business Relationship Management BR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for supervisor who can supervise any BR Record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Same use cannot supervise any record whether it is new or amended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also used for view differences and cancellation of any change / addition.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4688" t="3125" r="6250" b="6250"/>
          <a:stretch>
            <a:fillRect/>
          </a:stretch>
        </p:blipFill>
        <p:spPr bwMode="auto">
          <a:xfrm>
            <a:off x="457200" y="19812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BR Inquiry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Business Relationship Management BR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locate / inquiry any BR Record in system.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Any required BR could be inquired in more detail just double clicking.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In addition to the following search condition, some more options are also available that can be viewed by clicking button “More Options &gt;&gt;”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0156" t="6250" r="10156" b="6250"/>
          <a:stretch>
            <a:fillRect/>
          </a:stretch>
        </p:blipFill>
        <p:spPr bwMode="auto">
          <a:xfrm>
            <a:off x="533400" y="19050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BR Parameters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Business Relationship Management BR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Here, different parameters of different BR Categories could be defined / amended / added.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1094" t="16667" r="21094" b="17708"/>
          <a:stretch>
            <a:fillRect/>
          </a:stretch>
        </p:blipFill>
        <p:spPr bwMode="auto">
          <a:xfrm>
            <a:off x="609600" y="14478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Br Reports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Business Relationship Management BR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Provides a comprehensive information </a:t>
            </a:r>
            <a:r>
              <a:rPr lang="en-US" smtClean="0">
                <a:latin typeface="Arial" pitchFamily="34" charset="0"/>
                <a:cs typeface="Arial" pitchFamily="34" charset="0"/>
              </a:rPr>
              <a:t>regarding Br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563" t="3125" r="2343" b="6250"/>
          <a:stretch>
            <a:fillRect/>
          </a:stretch>
        </p:blipFill>
        <p:spPr bwMode="auto">
          <a:xfrm>
            <a:off x="533400" y="1371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355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Business Relationship Management BR</vt:lpstr>
      <vt:lpstr>Slide 2</vt:lpstr>
      <vt:lpstr>Slide 3</vt:lpstr>
      <vt:lpstr>Slide 4</vt:lpstr>
      <vt:lpstr>Slide 5</vt:lpstr>
      <vt:lpstr>Slide 6</vt:lpstr>
      <vt:lpstr>Slide 7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Asim</dc:creator>
  <cp:lastModifiedBy>Muhammad Asim</cp:lastModifiedBy>
  <cp:revision>426</cp:revision>
  <dcterms:created xsi:type="dcterms:W3CDTF">2012-10-08T09:40:05Z</dcterms:created>
  <dcterms:modified xsi:type="dcterms:W3CDTF">2012-11-27T05:55:01Z</dcterms:modified>
</cp:coreProperties>
</file>