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56" r:id="rId2"/>
    <p:sldId id="269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40" autoAdjust="0"/>
    <p:restoredTop sz="94660"/>
  </p:normalViewPr>
  <p:slideViewPr>
    <p:cSldViewPr>
      <p:cViewPr varScale="1">
        <p:scale>
          <a:sx n="68" d="100"/>
          <a:sy n="68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527D3-0F36-47A7-B7A4-0D2B71D64B52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A9ACD-0BAA-4D9F-BCB1-1DE6EC159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de-DE" sz="1600" dirty="0" smtClean="0">
                <a:latin typeface="Arial" pitchFamily="34" charset="0"/>
                <a:cs typeface="Arial" pitchFamily="34" charset="0"/>
              </a:rPr>
              <a:t>Outward Remittances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2590800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latin typeface="Arial" pitchFamily="34" charset="0"/>
                <a:cs typeface="Arial" pitchFamily="34" charset="0"/>
              </a:rPr>
              <a:t>Outward Remittances</a:t>
            </a:r>
            <a:endParaRPr lang="en-US" sz="4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Remittance Supervision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Outward Remittances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In this option a supervisor should take extra care, as Pay Order / Demand Drafts are printed at Supervision Level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Printer should be ready so that re-printing etc. could be avoided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l="22255" t="12500" r="22694" b="14583"/>
          <a:stretch>
            <a:fillRect/>
          </a:stretch>
        </p:blipFill>
        <p:spPr bwMode="auto">
          <a:xfrm>
            <a:off x="304800" y="1905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Today’s Remittance Detail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Outward Remittances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Through this option Five Reports are generated that can be viewed on PIBAS Report Viewer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l="35725" t="31250" r="35578" b="29167"/>
          <a:stretch>
            <a:fillRect/>
          </a:stretch>
        </p:blipFill>
        <p:spPr bwMode="auto">
          <a:xfrm>
            <a:off x="457200" y="19812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de-DE" sz="1600" dirty="0" smtClean="0">
                <a:latin typeface="Arial" pitchFamily="34" charset="0"/>
                <a:cs typeface="Arial" pitchFamily="34" charset="0"/>
              </a:rPr>
              <a:t>Outward Remittances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19812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Hand-On Training</a:t>
            </a:r>
          </a:p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Questions &amp; Answers </a:t>
            </a:r>
          </a:p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Participants Feedback for enhancement of Training and System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410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itchFamily="34" charset="0"/>
                <a:cs typeface="Arial" pitchFamily="34" charset="0"/>
              </a:rPr>
              <a:t>Many Thanks For Your Active Participation </a:t>
            </a:r>
            <a:endParaRPr lang="en-US" sz="2400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91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 Pay Order (PO)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 Demand Draft (DD)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 Pay Order / Demand Draft …. Maintenance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 Correspondent Bank Branch Parameters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 Remittance Parameter Maintenance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 Remittance Stock Control Maintenance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 Remittance Period Wise Report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 Remittance Supervision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 Today’s Remittance Detail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Outward Remittances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Pay Order (PO)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Outward Remittances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Pay Order can be issued on behalf of customer and bank as well.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Any funding account may be used as per instructions / approval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Default Charges can also be removed / reduced as per schedule of charges of bank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In this screen pay order will be issued in system but will be printed at Supervision Level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21083" t="13542" r="20937" b="14583"/>
          <a:stretch>
            <a:fillRect/>
          </a:stretch>
        </p:blipFill>
        <p:spPr bwMode="auto">
          <a:xfrm>
            <a:off x="381000" y="2971800"/>
            <a:ext cx="845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Demand Draft (DD)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Outward Remittances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Demand Draft can be issued on behalf of customer and bank as well.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Any funding account may be used as per instructions / approval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Default Charges can also be removed / reduced as per schedule of charges of bank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In this screen Demand Draft will be issued in system but will be printed at Supervision Level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Drawn On Bank / Branch is very important in case of Demand Draft Issuance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1083" t="12500" r="21523" b="13542"/>
          <a:stretch>
            <a:fillRect/>
          </a:stretch>
        </p:blipFill>
        <p:spPr bwMode="auto">
          <a:xfrm>
            <a:off x="381000" y="3048000"/>
            <a:ext cx="838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Pay Order / Demand Draft …. Maint.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Outward Remittances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screen provides facility to Reverse / Re-Print any issued PO / DD / FDD due to any reason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Reverse Option is usually used as per customer instructions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Re-Print Option is usually used due to bank’s officer mistake (printer was not ready etc…)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Any reconciled / paid PO / DD / FDD cannot be reversed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1669" t="14583" r="21523" b="15625"/>
          <a:stretch>
            <a:fillRect/>
          </a:stretch>
        </p:blipFill>
        <p:spPr bwMode="auto">
          <a:xfrm>
            <a:off x="457200" y="2895600"/>
            <a:ext cx="8305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Correspondent Bnk/Brn Parameters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Outward Remittances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used to Add / Amend any Bank / Branch Parameters e.g. Code, Currency, Correspondent Account Number, Address etc.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24597" t="25000" r="24451" b="26042"/>
          <a:stretch>
            <a:fillRect/>
          </a:stretch>
        </p:blipFill>
        <p:spPr bwMode="auto">
          <a:xfrm>
            <a:off x="609600" y="17526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Remittance Parameter Maintenance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Outward Remittances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used to Add / Amend Pay Order / Demand Draft Parameters e.g. Funding Accounts, Commission Accounts and other Government Taxes etc.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20498" t="16667" r="20937" b="17708"/>
          <a:stretch>
            <a:fillRect/>
          </a:stretch>
        </p:blipFill>
        <p:spPr bwMode="auto">
          <a:xfrm>
            <a:off x="457200" y="2057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Remittance Stock Control Maint.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Outward Remittances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used to Add / Amend Pay Order / Demand Draft Stock Control Parameters i.e. User Number, User ID, PO/DD starting numbers, ending numbers and next to use etc.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29283" t="27083" r="29722" b="28125"/>
          <a:stretch>
            <a:fillRect/>
          </a:stretch>
        </p:blipFill>
        <p:spPr bwMode="auto">
          <a:xfrm>
            <a:off x="304800" y="21336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Remittance Period Wise Report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Outward Remittances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report provides a comprehensive information regarding outward remittances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12884" t="16667" r="13324" b="6250"/>
          <a:stretch>
            <a:fillRect/>
          </a:stretch>
        </p:blipFill>
        <p:spPr bwMode="auto">
          <a:xfrm>
            <a:off x="381000" y="1752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592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Outward Remittances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Outward Remittances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Asim</dc:creator>
  <cp:lastModifiedBy>Muhammad Asim</cp:lastModifiedBy>
  <cp:revision>249</cp:revision>
  <dcterms:created xsi:type="dcterms:W3CDTF">2012-10-08T09:40:05Z</dcterms:created>
  <dcterms:modified xsi:type="dcterms:W3CDTF">2012-11-28T06:20:28Z</dcterms:modified>
</cp:coreProperties>
</file>