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40" autoAdjust="0"/>
    <p:restoredTop sz="94660"/>
  </p:normalViewPr>
  <p:slideViewPr>
    <p:cSldViewPr>
      <p:cViewPr varScale="1">
        <p:scale>
          <a:sx n="68" d="100"/>
          <a:sy n="68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78CF-4624-4585-99BA-C65F56D5C8B8}" type="datetimeFigureOut">
              <a:rPr lang="en-US" smtClean="0"/>
              <a:pPr/>
              <a:t>28/11/2012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Fixed Term Deposits.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2590800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itchFamily="34" charset="0"/>
                <a:cs typeface="Arial" pitchFamily="34" charset="0"/>
              </a:rPr>
              <a:t>Fixed Term Deposits.</a:t>
            </a:r>
            <a:endParaRPr lang="en-US" sz="4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Fixed Term Deals Interest Rate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to define Fixed Term Deposit Parameters for Interest Rates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19912" t="19792" r="19766" b="20833"/>
          <a:stretch>
            <a:fillRect/>
          </a:stretch>
        </p:blipFill>
        <p:spPr bwMode="auto">
          <a:xfrm>
            <a:off x="609600" y="1676400"/>
            <a:ext cx="792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Advance Tax Parameter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to define Fixed Term Deposit Parameters for Advance Tax Parameters, this may vary country to country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l="31040" t="25000" r="31479" b="26042"/>
          <a:stretch>
            <a:fillRect/>
          </a:stretch>
        </p:blipFill>
        <p:spPr bwMode="auto">
          <a:xfrm>
            <a:off x="609600" y="1600199"/>
            <a:ext cx="8001000" cy="526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Fixed Term Deposits.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19812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Hand-On Training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Questions &amp; Answers 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Participants Feedback for enhancement of Training and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410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  <a:cs typeface="Arial" pitchFamily="34" charset="0"/>
              </a:rPr>
              <a:t>Many Thanks For Your Active Participation </a:t>
            </a:r>
            <a:endParaRPr lang="en-US" sz="2400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10136"/>
            <a:ext cx="7162800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Fixed Term Deal Addition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Fixed Term Deal Maintenance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Fixed Term Deal Supervision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Fixed Term Deal Inquiry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Customer Summary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New Deals Report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Maintenance Report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Due For Maturity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Maturity Analysis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Customer Summary Report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Fixed Term Deals Type Parameter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Fixed Term Deals Interest Rate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Advance Tax Parameter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Fixed Term Deal Addition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Only allowed customer types could be used for this option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Maturity Principal account will receive principal amount upon deal maturity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Interest Nominated account will received interest as per profit frequency set.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Deal Funding Account is used for issuance of Fixed Term Deposit, must have sufficient balance.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3426" t="14583" r="23280" b="15625"/>
          <a:stretch>
            <a:fillRect/>
          </a:stretch>
        </p:blipFill>
        <p:spPr bwMode="auto">
          <a:xfrm>
            <a:off x="457200" y="25908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Fixed Term Deal Maintenance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Only supervised / active deals could be amended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also used for reversal of deal transactions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Amount cannot be amended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4597" t="12500" r="25037" b="12500"/>
          <a:stretch>
            <a:fillRect/>
          </a:stretch>
        </p:blipFill>
        <p:spPr bwMode="auto">
          <a:xfrm>
            <a:off x="609600" y="19812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Fixed Term Deal Supervision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to supervise / cancel any new deals or any amended deals and same user can’t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21083" t="13542" r="20937" b="13542"/>
          <a:stretch>
            <a:fillRect/>
          </a:stretch>
        </p:blipFill>
        <p:spPr bwMode="auto">
          <a:xfrm>
            <a:off x="457200" y="16002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Fixed Term Deal Inquiry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to view all deals (live, matured, cancelled etc.) of an account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9912" t="12500" r="20351" b="12500"/>
          <a:stretch>
            <a:fillRect/>
          </a:stretch>
        </p:blipFill>
        <p:spPr bwMode="auto">
          <a:xfrm>
            <a:off x="533400" y="14478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Customer Summary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to view all deals (live, matured, cancelled etc.) of an account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8155" t="9375" r="18009" b="9375"/>
          <a:stretch>
            <a:fillRect/>
          </a:stretch>
        </p:blipFill>
        <p:spPr bwMode="auto">
          <a:xfrm>
            <a:off x="609600" y="1524000"/>
            <a:ext cx="8153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Related Reports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These reports are very important and provide comprehensive information regarding Fixed Term Deposits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48023" t="42708" r="35579" b="43750"/>
          <a:stretch>
            <a:fillRect/>
          </a:stretch>
        </p:blipFill>
        <p:spPr bwMode="auto">
          <a:xfrm>
            <a:off x="685800" y="1600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Fixed Term Deals Type Parameter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Fixed Term Deposits.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option is used to define Fixed Term Deposit Parameters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26354" t="18750" r="26794" b="18750"/>
          <a:stretch>
            <a:fillRect/>
          </a:stretch>
        </p:blipFill>
        <p:spPr bwMode="auto">
          <a:xfrm>
            <a:off x="533400" y="17526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472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Fixed Term Deposits.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Fixed Term Deposits.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Asim</dc:creator>
  <cp:lastModifiedBy>Muhammad Asim</cp:lastModifiedBy>
  <cp:revision>209</cp:revision>
  <dcterms:created xsi:type="dcterms:W3CDTF">2012-10-08T09:40:05Z</dcterms:created>
  <dcterms:modified xsi:type="dcterms:W3CDTF">2012-11-28T05:01:54Z</dcterms:modified>
</cp:coreProperties>
</file>