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56" r:id="rId2"/>
    <p:sldId id="269" r:id="rId3"/>
    <p:sldId id="288" r:id="rId4"/>
    <p:sldId id="290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40" autoAdjust="0"/>
    <p:restoredTop sz="94660"/>
  </p:normalViewPr>
  <p:slideViewPr>
    <p:cSldViewPr>
      <p:cViewPr varScale="1">
        <p:scale>
          <a:sx n="68" d="100"/>
          <a:sy n="6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27D3-0F36-47A7-B7A4-0D2B71D64B52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9ACD-0BAA-4D9F-BCB1-1DE6EC159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8CF-4624-4585-99BA-C65F56D5C8B8}" type="datetimeFigureOut">
              <a:rPr lang="en-US" smtClean="0"/>
              <a:pPr/>
              <a:t>03/11/2012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Bank Guarantee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590800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itchFamily="34" charset="0"/>
                <a:cs typeface="Arial" pitchFamily="34" charset="0"/>
              </a:rPr>
              <a:t>Bank Guarantee / </a:t>
            </a:r>
          </a:p>
          <a:p>
            <a:pPr algn="ctr"/>
            <a:r>
              <a:rPr lang="de-DE" sz="4400" b="1" dirty="0" smtClean="0">
                <a:latin typeface="Arial" pitchFamily="34" charset="0"/>
                <a:cs typeface="Arial" pitchFamily="34" charset="0"/>
              </a:rPr>
              <a:t>Letter of Guarantee (LG)</a:t>
            </a:r>
            <a:endParaRPr lang="en-US" sz="4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Note: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NIC Data along with Bin will be used for this training.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Guarantee Type Wise Report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a comprehensive information of all LGs of all customers 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t="12500" r="25622" b="10417"/>
          <a:stretch>
            <a:fillRect/>
          </a:stretch>
        </p:blipFill>
        <p:spPr bwMode="auto">
          <a:xfrm>
            <a:off x="381000" y="1524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Overdue Guarantees Report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a comprehensive information of overdue LGs 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t="12500" r="25037" b="34375"/>
          <a:stretch>
            <a:fillRect/>
          </a:stretch>
        </p:blipFill>
        <p:spPr bwMode="auto">
          <a:xfrm>
            <a:off x="381000" y="14478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Pending Guarantee Report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detail of all un-supervised / un-approved LGs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 l="220" t="12500" r="22474" b="62500"/>
          <a:stretch>
            <a:fillRect/>
          </a:stretch>
        </p:blipFill>
        <p:spPr bwMode="auto">
          <a:xfrm>
            <a:off x="457200" y="1524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Matured Ladder Report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detail of all About to Mature LGs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t="13542" r="22108" b="12500"/>
          <a:stretch>
            <a:fillRect/>
          </a:stretch>
        </p:blipFill>
        <p:spPr bwMode="auto">
          <a:xfrm>
            <a:off x="381000" y="1447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Maintenance Report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detail of all LGs Maintained During A Day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t="12500" r="22694" b="58333"/>
          <a:stretch>
            <a:fillRect/>
          </a:stretch>
        </p:blipFill>
        <p:spPr bwMode="auto">
          <a:xfrm>
            <a:off x="457200" y="1447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Bank Guarantee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Hand-On Training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Questions &amp; Answers 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Participants Feedback for enhancement of Training and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4102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rial Black" pitchFamily="34" charset="0"/>
                <a:cs typeface="Arial" pitchFamily="34" charset="0"/>
              </a:rPr>
              <a:t>Many Thanks For Your Active Participation </a:t>
            </a:r>
            <a:endParaRPr lang="en-US" sz="1600" i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33400"/>
            <a:ext cx="7391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Bank Guarantee </a:t>
            </a: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Maintenance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Bank Guarantee Supervision </a:t>
            </a:r>
            <a:endParaRPr lang="en-US" sz="1600" spc="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Parameter Maintenance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Customer Limits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Document Maintenance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Terms of Guarantee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Customer Summary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Guarantee Type Wise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Overdue Guarantees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Pending Guarantee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Matured Ladder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spc="400" dirty="0" smtClean="0">
                <a:latin typeface="Arial" pitchFamily="34" charset="0"/>
                <a:cs typeface="Arial" pitchFamily="34" charset="0"/>
              </a:rPr>
              <a:t> Maintenance Report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Bank Guarantee Maintenance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Bank Guarantee Definition: </a:t>
            </a:r>
            <a:r>
              <a:rPr lang="en-US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guarantee from a lending </a:t>
            </a:r>
            <a:r>
              <a:rPr lang="en-US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institution (Bank)  ensures that </a:t>
            </a:r>
            <a:r>
              <a:rPr lang="en-US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 liabilities of a debtor will be met. In other words, if the debtor fails to settle a debt, the bank will cover it</a:t>
            </a:r>
            <a:r>
              <a:rPr lang="en-US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>
              <a:buFont typeface="Arial" pitchFamily="34" charset="0"/>
              <a:buChar char="•"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Before this option, customer three types of accounts should be opened 1. Funding / Current / Saving Account  2. Customer Liability Account with suffix 9315 and Account Type 561. 3 Margin Account with suffix 2201 and Account Type 103. 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4597" t="18750" r="25037" b="6250"/>
          <a:stretch>
            <a:fillRect/>
          </a:stretch>
        </p:blipFill>
        <p:spPr bwMode="auto">
          <a:xfrm>
            <a:off x="533400" y="3048000"/>
            <a:ext cx="815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Bank Guarantee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Supervision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Same option will be used for supervision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Upon supervision of this transaction a LG Voucher will be appeared but 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ransactions will be executed in shadow but will not appear in Transaction Review. After end of day these will be shown in statement of accounts and in different reports.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4597" t="18750" r="25037" b="6250"/>
          <a:stretch>
            <a:fillRect/>
          </a:stretch>
        </p:blipFill>
        <p:spPr bwMode="auto">
          <a:xfrm>
            <a:off x="533400" y="25146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Parameter Maintenance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Following parameters could be defined that may vary due to different policies of banks / central banks.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012" t="22917" r="23865" b="23958"/>
          <a:stretch>
            <a:fillRect/>
          </a:stretch>
        </p:blipFill>
        <p:spPr bwMode="auto">
          <a:xfrm>
            <a:off x="381000" y="1676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Customer Limits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Through this screen LG Limits could be defined / amended / viewed.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32211" t="34375" r="32650" b="35417"/>
          <a:stretch>
            <a:fillRect/>
          </a:stretch>
        </p:blipFill>
        <p:spPr bwMode="auto">
          <a:xfrm>
            <a:off x="5334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Document Maintenance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this parameter, different documents could be defined as per policy of bank. These documents are usually required by banks at the time of opening of LG.. 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7526" t="23958" r="27379" b="20833"/>
          <a:stretch>
            <a:fillRect/>
          </a:stretch>
        </p:blipFill>
        <p:spPr bwMode="auto">
          <a:xfrm>
            <a:off x="533400" y="18288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Terms of Guarantee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this parameter, different terms could be defined as per policy of bank. These terms are usually required by banks at the time of opening of LG.. 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7526" t="23958" r="27965" b="23958"/>
          <a:stretch>
            <a:fillRect/>
          </a:stretch>
        </p:blipFill>
        <p:spPr bwMode="auto">
          <a:xfrm>
            <a:off x="533400" y="1676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Customer Summary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Bank Guarantee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a comprehensive information of all LGs of a single customer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t="12500" r="22108" b="51042"/>
          <a:stretch>
            <a:fillRect/>
          </a:stretch>
        </p:blipFill>
        <p:spPr bwMode="auto">
          <a:xfrm>
            <a:off x="381000" y="1676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</TotalTime>
  <Words>604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Bank Guarantee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Bank Guarantee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Asim</dc:creator>
  <cp:lastModifiedBy>Muhammad Asim</cp:lastModifiedBy>
  <cp:revision>279</cp:revision>
  <dcterms:created xsi:type="dcterms:W3CDTF">2012-10-08T09:40:05Z</dcterms:created>
  <dcterms:modified xsi:type="dcterms:W3CDTF">2012-11-03T08:27:25Z</dcterms:modified>
</cp:coreProperties>
</file>