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</p:showPr>
  <p:clrMru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ULLPAG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175" y="0"/>
            <a:ext cx="9140825" cy="6859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4800600" y="47625"/>
            <a:ext cx="42592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887413">
              <a:spcBef>
                <a:spcPts val="300"/>
              </a:spcBef>
              <a:defRPr/>
            </a:pPr>
            <a:r>
              <a:rPr lang="en-US" b="1" dirty="0">
                <a:solidFill>
                  <a:srgbClr val="FFC000"/>
                </a:solidFill>
                <a:latin typeface="+mn-lt"/>
                <a:cs typeface="Arial" pitchFamily="34" charset="0"/>
              </a:rPr>
              <a:t>Empowering The Financial Solution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ibas-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163" y="6337300"/>
            <a:ext cx="126523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A578CF-4624-4585-99BA-C65F56D5C8B8}" type="datetimeFigureOut">
              <a:rPr lang="en-US" smtClean="0"/>
              <a:pPr/>
              <a:t>27/11/2012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Picture25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2" descr="pibas-LOGO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163" y="6337300"/>
            <a:ext cx="126523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3" descr="world.bmp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372475" y="6161088"/>
            <a:ext cx="7715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4343400" y="5334000"/>
            <a:ext cx="4495800" cy="1295400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   Presented By</a:t>
            </a:r>
            <a:br>
              <a:rPr lang="en-US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en-US" b="1" smtClean="0"/>
              <a:t>PIBAS Support Team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1066800" y="10668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887413">
              <a:spcBef>
                <a:spcPts val="300"/>
              </a:spcBef>
            </a:pPr>
            <a:r>
              <a:rPr lang="en-US" sz="2800" b="1" dirty="0" smtClean="0">
                <a:solidFill>
                  <a:srgbClr val="FFC000"/>
                </a:solidFill>
              </a:rPr>
              <a:t>Product Knowledge Training Session PIBAS Products -  Clearing (outward)</a:t>
            </a:r>
            <a:endParaRPr lang="en-US" sz="2800" b="1" dirty="0">
              <a:solidFill>
                <a:srgbClr val="FFC000"/>
              </a:solidFill>
              <a:latin typeface="Trebuchet MS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0"/>
            <a:ext cx="3048000" cy="381000"/>
          </a:xfrm>
        </p:spPr>
        <p:txBody>
          <a:bodyPr>
            <a:noAutofit/>
          </a:bodyPr>
          <a:lstStyle/>
          <a:p>
            <a:pPr algn="r"/>
            <a:r>
              <a:rPr lang="en-US" sz="1600" dirty="0" smtClean="0">
                <a:latin typeface="Arial" pitchFamily="34" charset="0"/>
                <a:cs typeface="Arial" pitchFamily="34" charset="0"/>
              </a:rPr>
              <a:t>Clearing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676400" y="3276600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Many thanks for your active participation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en-US" sz="3600" b="1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1447800"/>
            <a:ext cx="716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Outward Clearing Posting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Marking Dis-Honour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Clearing Supervision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Today’s Clearing Release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Today’s Clearing Schedule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Today’s Clearing Inquiry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Dis-Honoured Cheques Report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Clearing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Outward Clearing Posting</a:t>
            </a:r>
            <a:endParaRPr lang="en-US" sz="2400" b="1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Clearing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0668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Arial" pitchFamily="34" charset="0"/>
                <a:cs typeface="Arial" pitchFamily="34" charset="0"/>
              </a:rPr>
              <a:t>Important Points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In this module, cheques are deposited into customer accounts that are processed by Central Bank or any depute Government or Non-Government institution for onward credit to customer accounts within two to three days (may vary as per local banking rules)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Here more than one cheques could be posted that are deposited by customer in one slip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Correct input of Bank and its Branch is also important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 l="22840" t="15625" r="22694" b="15625"/>
          <a:stretch>
            <a:fillRect/>
          </a:stretch>
        </p:blipFill>
        <p:spPr bwMode="auto">
          <a:xfrm>
            <a:off x="1371600" y="3429000"/>
            <a:ext cx="6781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Marking Dis-Honour </a:t>
            </a:r>
            <a:endParaRPr lang="en-US" sz="2400" b="1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Clearing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1430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Arial" pitchFamily="34" charset="0"/>
                <a:cs typeface="Arial" pitchFamily="34" charset="0"/>
              </a:rPr>
              <a:t>Important Points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This option is used for marking Dis-Honour / return any cheque due to any reason,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 these are the cheque that were lodged / posted previous day.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These dis-honoured cheques have be supervised as well.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2841" t="20834" r="22694" b="20833"/>
          <a:stretch>
            <a:fillRect/>
          </a:stretch>
        </p:blipFill>
        <p:spPr bwMode="auto">
          <a:xfrm>
            <a:off x="1295400" y="2286000"/>
            <a:ext cx="7010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Clearing Supervision </a:t>
            </a:r>
            <a:endParaRPr lang="en-US" sz="2400" b="1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Clearing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10668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Arial" pitchFamily="34" charset="0"/>
                <a:cs typeface="Arial" pitchFamily="34" charset="0"/>
              </a:rPr>
              <a:t>Important Points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This option is used for the supervision and cancellation of outward clearing cheques posting (s)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5183" t="20833" r="25622" b="20833"/>
          <a:stretch>
            <a:fillRect/>
          </a:stretch>
        </p:blipFill>
        <p:spPr bwMode="auto">
          <a:xfrm>
            <a:off x="1371600" y="1905000"/>
            <a:ext cx="6858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Today’s Clearing Release </a:t>
            </a:r>
            <a:endParaRPr lang="en-US" sz="2400" b="1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Clearing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0668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Arial" pitchFamily="34" charset="0"/>
                <a:cs typeface="Arial" pitchFamily="34" charset="0"/>
              </a:rPr>
              <a:t>Important Points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This option is used to release the cheques amounts into customer accounts that were lodged in previous day’s clearing posting. In other words it updates the balances as well. 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Here you can also use Yesterday’s Clearing Release option, in case you have forgot to execute this option yesterday, due to holiday or due to any other reason / policy.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35139" t="34375" r="35578" b="34375"/>
          <a:stretch>
            <a:fillRect/>
          </a:stretch>
        </p:blipFill>
        <p:spPr bwMode="auto">
          <a:xfrm>
            <a:off x="1447800" y="3352800"/>
            <a:ext cx="6858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Today’s Clearing Schedule </a:t>
            </a:r>
            <a:endParaRPr lang="en-US" sz="2400" b="1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Clearing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0668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Arial" pitchFamily="34" charset="0"/>
                <a:cs typeface="Arial" pitchFamily="34" charset="0"/>
              </a:rPr>
              <a:t>Important Points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This report option provides the information of today’s clearing lodgment / posting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34582" t="25000" r="34407" b="25000"/>
          <a:stretch>
            <a:fillRect/>
          </a:stretch>
        </p:blipFill>
        <p:spPr bwMode="auto">
          <a:xfrm>
            <a:off x="1524000" y="2133600"/>
            <a:ext cx="6705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Today’s Clearing Inquiry </a:t>
            </a:r>
            <a:endParaRPr lang="en-US" sz="2400" b="1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Clearing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9906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Arial" pitchFamily="34" charset="0"/>
                <a:cs typeface="Arial" pitchFamily="34" charset="0"/>
              </a:rPr>
              <a:t>Important Points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This report option provides the information of today’s clearing lodgment / posting on screen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23426" t="20833" r="23280" b="20833"/>
          <a:stretch>
            <a:fillRect/>
          </a:stretch>
        </p:blipFill>
        <p:spPr bwMode="auto">
          <a:xfrm>
            <a:off x="1447800" y="2209800"/>
            <a:ext cx="6858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Dis-Honoured Cheques Report</a:t>
            </a:r>
            <a:endParaRPr lang="en-US" sz="2400" b="1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Clearing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066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Arial" pitchFamily="34" charset="0"/>
                <a:cs typeface="Arial" pitchFamily="34" charset="0"/>
              </a:rPr>
              <a:t>Important Points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This report option provides the information of dis-honoured cheques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34275" t="31250" r="34407" b="32292"/>
          <a:stretch>
            <a:fillRect/>
          </a:stretch>
        </p:blipFill>
        <p:spPr bwMode="auto">
          <a:xfrm>
            <a:off x="1295400" y="1981200"/>
            <a:ext cx="6934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6328</TotalTime>
  <Words>322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Clearing</vt:lpstr>
    </vt:vector>
  </TitlesOfParts>
  <Company>PIBAS Paksitan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yasir.ahmed</dc:creator>
  <cp:lastModifiedBy>Muhammad Asim</cp:lastModifiedBy>
  <cp:revision>455</cp:revision>
  <dcterms:created xsi:type="dcterms:W3CDTF">2009-08-29T03:37:04Z</dcterms:created>
  <dcterms:modified xsi:type="dcterms:W3CDTF">2012-11-27T12:42:31Z</dcterms:modified>
</cp:coreProperties>
</file>