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LL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4800600" y="47625"/>
            <a:ext cx="42592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87413">
              <a:spcBef>
                <a:spcPts val="30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+mn-lt"/>
                <a:cs typeface="Arial" pitchFamily="34" charset="0"/>
              </a:rPr>
              <a:t>Empowering The Financial Solution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ba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163" y="6337300"/>
            <a:ext cx="1265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A578CF-4624-4585-99BA-C65F56D5C8B8}" type="datetimeFigureOut">
              <a:rPr lang="en-US" smtClean="0"/>
              <a:pPr/>
              <a:t>16/11/2012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25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pibas-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63" y="6337300"/>
            <a:ext cx="1265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 descr="world.bm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72475" y="6161088"/>
            <a:ext cx="77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343400" y="5334000"/>
            <a:ext cx="4495800" cy="12954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Presented By</a:t>
            </a:r>
            <a:b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Muhammad Asim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Senior Support Analyst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87413">
              <a:spcBef>
                <a:spcPts val="3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Product Knowledge Training Session PIBAS Products – Account Opening Part 4</a:t>
            </a:r>
            <a:endParaRPr lang="en-US" sz="2800" b="1" dirty="0">
              <a:solidFill>
                <a:srgbClr val="FFC000"/>
              </a:solidFill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Contents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990600"/>
            <a:ext cx="5410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Account Level Limit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Miscellaneous Linkages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Limit Utilization Inquiry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Maintenance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Limit Expired / About to Expire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Limit Utilization / Exception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 Group Balance List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Account Level Limit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input / change / nullify a limit on an account.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We can only add limit on current accounts for onward financing regarding Running Finance, Local Bills Discounted and Other Loans etc.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Limit expiry is also compulsory, without it we cannot save a limit addition transaction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Require Supervision; same user cannot supervise….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Only allowed / granted / special user can use this option. Usually Credit Personals use this option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2840" t="22917" r="22694" b="22917"/>
          <a:stretch>
            <a:fillRect/>
          </a:stretch>
        </p:blipFill>
        <p:spPr bwMode="auto">
          <a:xfrm>
            <a:off x="1524000" y="4038600"/>
            <a:ext cx="662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Misc. Linkage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link / nominate an account for Debit or Credit Mark-up 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Incase of Deposit Account, Credit Account will be linked for its periodical profit payment (if required)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Incase of Loan Account, Debit Account will be linked for its periodical markup recovery (if required)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In case of Debit Markup linkage account, usually another account will be opened under category Markup on __________ Account. (this condition may vary from bank to bank)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2255" t="17708" r="36750" b="43750"/>
          <a:stretch>
            <a:fillRect/>
          </a:stretch>
        </p:blipFill>
        <p:spPr bwMode="auto">
          <a:xfrm>
            <a:off x="1581978" y="4038600"/>
            <a:ext cx="672382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Limit Utilization Inq.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inquire a customer limit information 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This is an enquiry menu and we cannot edit / add / delete any record of customer from this menu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This option provides us many important information i.e. Expiry date, No. of Customers in a Group, Total Limit, Limit Utilized and Excess over Limit (if any).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769" t="20833" r="25622" b="21875"/>
          <a:stretch>
            <a:fillRect/>
          </a:stretch>
        </p:blipFill>
        <p:spPr bwMode="auto">
          <a:xfrm>
            <a:off x="1295400" y="2971800"/>
            <a:ext cx="6934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Limit Maint. Report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view any limit maintenance during a day.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This report provides us many information i.e. Application Limit Maintenance, Account Linkages Maintenance, Group Linkage Maintenance and Account Limit Maintenance.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2796" t="25000" r="33236" b="25000"/>
          <a:stretch>
            <a:fillRect/>
          </a:stretch>
        </p:blipFill>
        <p:spPr bwMode="auto">
          <a:xfrm>
            <a:off x="1371600" y="2667000"/>
            <a:ext cx="678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Limit Expire/About to…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view any limit (s) that have been expired or going to be expired.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This is important report for a Credit Personal for decision making and for onward request for extension of credit limits of loan account (s) etc. 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0" t="12500" r="40629" b="35417"/>
          <a:stretch>
            <a:fillRect/>
          </a:stretch>
        </p:blipFill>
        <p:spPr bwMode="auto">
          <a:xfrm>
            <a:off x="1447800" y="2743200"/>
            <a:ext cx="678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Group Balance List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 Account Opening Part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process, we will learn, how to view Group Balance List of a loan group. </a:t>
            </a:r>
            <a:r>
              <a:rPr lang="en-US" b="1" u="sng" dirty="0" smtClean="0"/>
              <a:t>Important Points to be noted before performing any action in this module: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This is important report for a Credit Personal for decision making and for onward request for extension of credit limits of loan account (s) etc. </a:t>
            </a:r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28917" t="28125" r="28916" b="29167"/>
          <a:stretch>
            <a:fillRect/>
          </a:stretch>
        </p:blipFill>
        <p:spPr bwMode="auto">
          <a:xfrm>
            <a:off x="1447800" y="2286000"/>
            <a:ext cx="662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</a:rPr>
              <a:t>Customer Account Opening Part 4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3276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Many thanks for your active participation</a:t>
            </a:r>
            <a:endParaRPr lang="en-US" sz="2000"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590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Customer Account Opening Part 4</vt:lpstr>
    </vt:vector>
  </TitlesOfParts>
  <Company>PIBAS Paksitan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yasir.ahmed</dc:creator>
  <cp:lastModifiedBy>Muhammad Asim</cp:lastModifiedBy>
  <cp:revision>460</cp:revision>
  <dcterms:created xsi:type="dcterms:W3CDTF">2009-08-29T03:37:04Z</dcterms:created>
  <dcterms:modified xsi:type="dcterms:W3CDTF">2012-11-16T11:57:52Z</dcterms:modified>
</cp:coreProperties>
</file>