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9" r:id="rId4"/>
    <p:sldId id="270" r:id="rId5"/>
    <p:sldId id="262" r:id="rId6"/>
    <p:sldId id="271" r:id="rId7"/>
    <p:sldId id="272" r:id="rId8"/>
    <p:sldId id="273" r:id="rId9"/>
    <p:sldId id="27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3402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9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7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775" y="1144098"/>
            <a:ext cx="4541042" cy="2616199"/>
          </a:xfrm>
        </p:spPr>
        <p:txBody>
          <a:bodyPr>
            <a:normAutofit/>
          </a:bodyPr>
          <a:lstStyle/>
          <a:p>
            <a:pPr algn="l"/>
            <a:r>
              <a:rPr dirty="0"/>
              <a:t>Graduation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1160" y="3878281"/>
            <a:ext cx="2964422" cy="2616199"/>
          </a:xfrm>
        </p:spPr>
        <p:txBody>
          <a:bodyPr>
            <a:normAutofit fontScale="92500"/>
          </a:bodyPr>
          <a:lstStyle/>
          <a:p>
            <a:pPr algn="l">
              <a:lnSpc>
                <a:spcPct val="90000"/>
              </a:lnSpc>
            </a:pPr>
            <a:r>
              <a:rPr lang="en-US" sz="1500" dirty="0"/>
              <a:t>Students: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Mohamed Sawy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Mohamed Ramadan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Sara Abdulakher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Mohammed Nagar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Mahmoud Fathy</a:t>
            </a:r>
          </a:p>
          <a:p>
            <a:pPr algn="l">
              <a:lnSpc>
                <a:spcPct val="90000"/>
              </a:lnSpc>
            </a:pPr>
            <a:r>
              <a:rPr lang="en-US" sz="1500" dirty="0"/>
              <a:t>Track: </a:t>
            </a:r>
            <a:r>
              <a:rPr lang="en-US" sz="1500" b="1" dirty="0"/>
              <a:t>Odoo Application Consultant</a:t>
            </a:r>
          </a:p>
          <a:p>
            <a:pPr algn="l">
              <a:lnSpc>
                <a:spcPct val="90000"/>
              </a:lnSpc>
            </a:pPr>
            <a:r>
              <a:rPr lang="en-US" sz="1500" dirty="0"/>
              <a:t>Supervisor Name: </a:t>
            </a:r>
            <a:r>
              <a:rPr lang="en-US" sz="1500" b="1" dirty="0" err="1"/>
              <a:t>Diaa</a:t>
            </a:r>
            <a:r>
              <a:rPr lang="en-US" sz="1500" b="1" dirty="0"/>
              <a:t> Hamdan</a:t>
            </a:r>
          </a:p>
          <a:p>
            <a:pPr algn="l"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24" name="Picture 23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4969D27B-5353-A858-DCF9-42D2487F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41" r="50387" b="-1"/>
          <a:stretch/>
        </p:blipFill>
        <p:spPr>
          <a:xfrm>
            <a:off x="20" y="10"/>
            <a:ext cx="4086205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achievements</a:t>
            </a:r>
          </a:p>
          <a:p>
            <a:r>
              <a:t>Reflection on impact</a:t>
            </a:r>
          </a:p>
          <a:p>
            <a:r>
              <a:t>Final remarks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supervisors, team members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the project</a:t>
            </a:r>
          </a:p>
          <a:p>
            <a:r>
              <a:rPr dirty="0"/>
              <a:t>Objectives and goals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0"/>
            <a:ext cx="3209196" cy="1752599"/>
          </a:xfrm>
        </p:spPr>
        <p:txBody>
          <a:bodyPr>
            <a:normAutofit/>
          </a:bodyPr>
          <a:lstStyle/>
          <a:p>
            <a:r>
              <a:rPr lang="en-US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2" y="2666999"/>
            <a:ext cx="3209197" cy="3124201"/>
          </a:xfrm>
        </p:spPr>
        <p:txBody>
          <a:bodyPr>
            <a:normAutofit/>
          </a:bodyPr>
          <a:lstStyle/>
          <a:p>
            <a:r>
              <a:rPr lang="en-US" dirty="0"/>
              <a:t>This project aims to implement an Odoo ERP system</a:t>
            </a:r>
            <a:r>
              <a:rPr lang="ar-EG" dirty="0"/>
              <a:t> </a:t>
            </a:r>
            <a:r>
              <a:rPr lang="en-US" dirty="0"/>
              <a:t>to streamline and automate various business processes within </a:t>
            </a:r>
            <a:r>
              <a:rPr lang="en-US" b="1" dirty="0"/>
              <a:t>Compu-Assembly company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89A5B-E640-4170-015D-C1DEEF81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05" y="1492618"/>
            <a:ext cx="3558115" cy="35850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F64BD7-0E05-5824-AA1A-4CB2895E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21" y="781669"/>
            <a:ext cx="7783145" cy="51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Business Cycle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77" y="2475276"/>
            <a:ext cx="7704667" cy="3332816"/>
          </a:xfrm>
        </p:spPr>
        <p:txBody>
          <a:bodyPr/>
          <a:lstStyle/>
          <a:p>
            <a:r>
              <a:rPr lang="en-US" sz="2400" dirty="0">
                <a:latin typeface="Aptos" panose="020B0004020202020204" pitchFamily="34" charset="0"/>
              </a:rPr>
              <a:t>Procurement and Import Process</a:t>
            </a:r>
            <a:endParaRPr lang="ar-EG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Storage and Inventory Management</a:t>
            </a:r>
            <a:endParaRPr lang="ar-EG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Sales and Marketing</a:t>
            </a:r>
            <a:endParaRPr lang="ar-EG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Distribution and Export</a:t>
            </a:r>
            <a:endParaRPr lang="ar-EG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Customer Service and After-Sales Support</a:t>
            </a:r>
            <a:endParaRPr lang="ar-EG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Accounting and Financial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credit card and typing on a computer&#10;&#10;Description automatically generated">
            <a:extLst>
              <a:ext uri="{FF2B5EF4-FFF2-40B4-BE49-F238E27FC236}">
                <a16:creationId xmlns:a16="http://schemas.microsoft.com/office/drawing/2014/main" id="{FB8EEEBF-AD89-F710-198A-EB49E6C8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97" r="29251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2666999"/>
            <a:ext cx="442987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1 – Purchase:</a:t>
            </a:r>
          </a:p>
          <a:p>
            <a:r>
              <a:rPr lang="en-US" sz="1700" dirty="0">
                <a:latin typeface="Aptos" panose="020B0004020202020204" pitchFamily="34" charset="0"/>
              </a:rPr>
              <a:t>Request for Quotation (RFQ): A quotation is requested from a supplier.</a:t>
            </a:r>
          </a:p>
          <a:p>
            <a:r>
              <a:rPr lang="en-US" sz="1700" dirty="0">
                <a:latin typeface="Aptos" panose="020B0004020202020204" pitchFamily="34" charset="0"/>
              </a:rPr>
              <a:t>Purchase Order (PO): Once the RFQ is accepted, it converts to a PO.</a:t>
            </a:r>
          </a:p>
          <a:p>
            <a:r>
              <a:rPr lang="en-US" sz="1700" dirty="0">
                <a:latin typeface="Aptos" panose="020B0004020202020204" pitchFamily="34" charset="0"/>
              </a:rPr>
              <a:t>Approval: The PO is approved by authorized personnel.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023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EEEBF-AD89-F710-198A-EB49E6C8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59" r="37859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2666999"/>
            <a:ext cx="442987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2 – Inventory:</a:t>
            </a:r>
          </a:p>
          <a:p>
            <a:r>
              <a:rPr lang="en-US" sz="1800" dirty="0">
                <a:latin typeface="Aptos" panose="020B0004020202020204" pitchFamily="34" charset="0"/>
              </a:rPr>
              <a:t>Inventory refers to all the items, goods, merchandise, and materials held by a business for selling in the market to earn a profit.</a:t>
            </a:r>
            <a:endParaRPr lang="en-US" sz="17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EEEBF-AD89-F710-198A-EB49E6C8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27" r="28927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2666999"/>
            <a:ext cx="4429876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3- Manufacturing:</a:t>
            </a:r>
          </a:p>
          <a:p>
            <a:r>
              <a:rPr lang="en-US" sz="1800" dirty="0">
                <a:latin typeface="Aptos" panose="020B0004020202020204" pitchFamily="34" charset="0"/>
              </a:rPr>
              <a:t>BoM Creation: Define the components needed for assembly.</a:t>
            </a:r>
          </a:p>
          <a:p>
            <a:r>
              <a:rPr lang="en-US" sz="1800" dirty="0">
                <a:latin typeface="Aptos" panose="020B0004020202020204" pitchFamily="34" charset="0"/>
              </a:rPr>
              <a:t>Manufacturing Order (MO): Issue an order to assemble the product.</a:t>
            </a:r>
          </a:p>
          <a:p>
            <a:r>
              <a:rPr lang="en-US" sz="1800" dirty="0">
                <a:latin typeface="Aptos" panose="020B0004020202020204" pitchFamily="34" charset="0"/>
              </a:rPr>
              <a:t>Stock Check and Planning: Verify component availability.</a:t>
            </a:r>
          </a:p>
          <a:p>
            <a:r>
              <a:rPr lang="en-US" sz="1800" dirty="0">
                <a:latin typeface="Aptos" panose="020B0004020202020204" pitchFamily="34" charset="0"/>
              </a:rPr>
              <a:t>Executing the MO: Assemble the components into the final product.</a:t>
            </a:r>
          </a:p>
          <a:p>
            <a:r>
              <a:rPr lang="en-US" sz="1800" dirty="0">
                <a:latin typeface="Aptos" panose="020B0004020202020204" pitchFamily="34" charset="0"/>
              </a:rPr>
              <a:t>Confirm Completion: Update inventory with the final product and deduct components</a:t>
            </a:r>
            <a:r>
              <a:rPr lang="en-US" sz="2400" dirty="0"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0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EEEBF-AD89-F710-198A-EB49E6C8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73" r="30673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32004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706880"/>
            <a:ext cx="4429876" cy="47183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4- Sales:</a:t>
            </a:r>
          </a:p>
          <a:p>
            <a:r>
              <a:rPr lang="en-US" sz="1800" dirty="0"/>
              <a:t>Lead Generation: Identify potential customers. Opportunity Creation: Convert </a:t>
            </a:r>
          </a:p>
          <a:p>
            <a:r>
              <a:rPr lang="en-US" sz="1800" dirty="0"/>
              <a:t>-leads into opportunities. Quotation Creation: Create and send quotations.</a:t>
            </a:r>
          </a:p>
          <a:p>
            <a:r>
              <a:rPr lang="en-US" sz="1800" dirty="0"/>
              <a:t>-Quotation Approval: Negotiate and finalize the quotation.</a:t>
            </a:r>
          </a:p>
          <a:p>
            <a:r>
              <a:rPr lang="en-US" sz="1800" dirty="0"/>
              <a:t>-Sales Order Creation: Convert quotations into sales orders.</a:t>
            </a:r>
          </a:p>
          <a:p>
            <a:r>
              <a:rPr lang="en-US" sz="1800" dirty="0"/>
              <a:t>-Product Delivery: Prepare and deliver products to customers.</a:t>
            </a:r>
          </a:p>
          <a:p>
            <a:r>
              <a:rPr lang="en-US" sz="1800" dirty="0"/>
              <a:t>-Invoicing: Generate invoices based on sales orders.</a:t>
            </a:r>
          </a:p>
          <a:p>
            <a:r>
              <a:rPr lang="en-US" sz="1800" dirty="0"/>
              <a:t>-Payment Processing: Receive and track payments.</a:t>
            </a:r>
          </a:p>
          <a:p>
            <a:r>
              <a:rPr lang="en-US" sz="1800" dirty="0"/>
              <a:t>-Customer Follow-Up: Engage with customers post-sale.</a:t>
            </a:r>
          </a:p>
          <a:p>
            <a:r>
              <a:rPr lang="en-US" sz="1800" dirty="0"/>
              <a:t>Reporting and Analysis: Analyze sales data for improvements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003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150</TotalTime>
  <Words>338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Corbel</vt:lpstr>
      <vt:lpstr>Parallax</vt:lpstr>
      <vt:lpstr>Graduation Project Presentation</vt:lpstr>
      <vt:lpstr>Introduction</vt:lpstr>
      <vt:lpstr>Project Scope</vt:lpstr>
      <vt:lpstr>PowerPoint Presentation</vt:lpstr>
      <vt:lpstr>Business Cycle</vt:lpstr>
      <vt:lpstr>Implementation</vt:lpstr>
      <vt:lpstr>Implementation</vt:lpstr>
      <vt:lpstr>Implementation</vt:lpstr>
      <vt:lpstr>Implementation</vt:lpstr>
      <vt:lpstr>Conclusion</vt:lpstr>
      <vt:lpstr>Acknowledgments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Bonyan Finance</cp:lastModifiedBy>
  <cp:revision>5</cp:revision>
  <dcterms:created xsi:type="dcterms:W3CDTF">2013-01-27T09:14:16Z</dcterms:created>
  <dcterms:modified xsi:type="dcterms:W3CDTF">2024-10-19T10:58:03Z</dcterms:modified>
  <cp:category/>
</cp:coreProperties>
</file>