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625"/>
  </p:normalViewPr>
  <p:slideViewPr>
    <p:cSldViewPr snapToGrid="0">
      <p:cViewPr varScale="1">
        <p:scale>
          <a:sx n="116" d="100"/>
          <a:sy n="116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9CA9-00E4-4D8F-DF37-88839AE9F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r>
              <a:rPr lang="en-GB" sz="4000" dirty="0"/>
              <a:t>Netflix Duration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F1D12-C434-6DC0-7FD7-5944348CB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77957"/>
            <a:ext cx="8825658" cy="436084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25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B8B1C-7B09-62A4-8245-F3C201C10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86B-E538-E94E-0173-4E2FA962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r>
              <a:rPr lang="en-GB" sz="4000" dirty="0"/>
              <a:t>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0CDE0-D7C4-8109-D021-F7645B92646F}"/>
              </a:ext>
            </a:extLst>
          </p:cNvPr>
          <p:cNvSpPr txBox="1"/>
          <p:nvPr/>
        </p:nvSpPr>
        <p:spPr>
          <a:xfrm>
            <a:off x="1004552" y="1751527"/>
            <a:ext cx="92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I reject the hypothesis I tried to train a </a:t>
            </a:r>
            <a:r>
              <a:rPr lang="en-GB" dirty="0" err="1"/>
              <a:t>knn</a:t>
            </a:r>
            <a:r>
              <a:rPr lang="en-GB" dirty="0"/>
              <a:t> model. </a:t>
            </a:r>
          </a:p>
        </p:txBody>
      </p:sp>
      <p:pic>
        <p:nvPicPr>
          <p:cNvPr id="4" name="Picture 3" descr="A graph and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B985E99-4CCE-1A16-9FF8-FB5E57C2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1" y="2967176"/>
            <a:ext cx="11249041" cy="3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6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2801E-19AB-4938-6E25-D1B476E24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1ACC-3FC0-5BDD-2CAC-B5327AAC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C9A36-3D83-97BD-6D78-34B3CC474ED8}"/>
              </a:ext>
            </a:extLst>
          </p:cNvPr>
          <p:cNvSpPr txBox="1"/>
          <p:nvPr/>
        </p:nvSpPr>
        <p:spPr>
          <a:xfrm>
            <a:off x="1004552" y="1751527"/>
            <a:ext cx="923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Knn</a:t>
            </a:r>
            <a:r>
              <a:rPr lang="en-GB" dirty="0"/>
              <a:t> model didn’t fit my model very well, so I tried a tree model which I thought is more suitable for my dataset. Even though it increased the accuracy. It isn’t still a reliable model.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C78EC68E-1B99-4A51-2888-1588208F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0182"/>
            <a:ext cx="12312203" cy="36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23F1A-EA45-8B7C-FC7A-854A49DA5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6CCB-2262-DD8C-AC4F-A2758013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r>
              <a:rPr lang="en-GB" sz="4000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8E33C-A4D6-EACA-FDC2-196EE0D167A3}"/>
              </a:ext>
            </a:extLst>
          </p:cNvPr>
          <p:cNvSpPr txBox="1"/>
          <p:nvPr/>
        </p:nvSpPr>
        <p:spPr>
          <a:xfrm>
            <a:off x="1004552" y="1751527"/>
            <a:ext cx="923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managed to reject the null hypothesis and I saw my initial hypothesis seems to be true. My real life perception matches with the data.</a:t>
            </a:r>
          </a:p>
        </p:txBody>
      </p:sp>
    </p:spTree>
    <p:extLst>
      <p:ext uri="{BB962C8B-B14F-4D97-AF65-F5344CB8AC3E}">
        <p14:creationId xmlns:p14="http://schemas.microsoft.com/office/powerpoint/2010/main" val="84735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C51C9-8640-8661-89F3-7ABE41559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9BD9-4162-E6BE-DD08-53015BB88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r>
              <a:rPr lang="en-GB" sz="4000" dirty="0"/>
              <a:t>Further 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53A5-CA35-A8F6-0E06-9E14B7AB7B3A}"/>
              </a:ext>
            </a:extLst>
          </p:cNvPr>
          <p:cNvSpPr txBox="1"/>
          <p:nvPr/>
        </p:nvSpPr>
        <p:spPr>
          <a:xfrm>
            <a:off x="1004552" y="1751527"/>
            <a:ext cx="9234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fitting machine learning model could be found or dataset could be the expanded. Adding genres and type of what </a:t>
            </a:r>
            <a:r>
              <a:rPr lang="en-GB" dirty="0" err="1"/>
              <a:t>i</a:t>
            </a:r>
            <a:r>
              <a:rPr lang="en-GB" dirty="0"/>
              <a:t> watch could be an important factor.</a:t>
            </a:r>
          </a:p>
          <a:p>
            <a:endParaRPr lang="en-GB" dirty="0"/>
          </a:p>
          <a:p>
            <a:r>
              <a:rPr lang="en-GB" dirty="0"/>
              <a:t>Correlation with other factors could be analysed.</a:t>
            </a:r>
          </a:p>
          <a:p>
            <a:endParaRPr lang="en-GB" dirty="0"/>
          </a:p>
          <a:p>
            <a:r>
              <a:rPr lang="en-GB" dirty="0"/>
              <a:t>More emphasis on the outliers could be done since there are some extreme outliers and I am curious </a:t>
            </a:r>
            <a:r>
              <a:rPr lang="en-GB"/>
              <a:t>about their types.</a:t>
            </a:r>
          </a:p>
        </p:txBody>
      </p:sp>
    </p:spTree>
    <p:extLst>
      <p:ext uri="{BB962C8B-B14F-4D97-AF65-F5344CB8AC3E}">
        <p14:creationId xmlns:p14="http://schemas.microsoft.com/office/powerpoint/2010/main" val="219546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91E94-74C2-F7A3-C782-EBE4543B0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DA94-970F-23BD-340C-0C7D85708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122EB-E5EE-9E99-D9F3-4C59A14D3393}"/>
              </a:ext>
            </a:extLst>
          </p:cNvPr>
          <p:cNvSpPr txBox="1"/>
          <p:nvPr/>
        </p:nvSpPr>
        <p:spPr>
          <a:xfrm>
            <a:off x="1004552" y="1751527"/>
            <a:ext cx="9234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THANKS FOR YOUR TIME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										Mehmet Fatih Paksoy</a:t>
            </a:r>
          </a:p>
          <a:p>
            <a:r>
              <a:rPr lang="en-GB" dirty="0"/>
              <a:t>																325109</a:t>
            </a:r>
          </a:p>
        </p:txBody>
      </p:sp>
    </p:spTree>
    <p:extLst>
      <p:ext uri="{BB962C8B-B14F-4D97-AF65-F5344CB8AC3E}">
        <p14:creationId xmlns:p14="http://schemas.microsoft.com/office/powerpoint/2010/main" val="418745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ADA60-7491-EB8B-5353-776200481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7DCC-6182-BD1A-5595-BF9336E4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r>
              <a:rPr lang="en-GB" sz="40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AC08C-59FC-F34F-AD2C-7AB7D70B3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77957"/>
            <a:ext cx="8825658" cy="436084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1F813AA3-32B0-6857-E19B-0C6CFD05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277956"/>
            <a:ext cx="8825658" cy="46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B4475-8FCA-7CA2-9E3C-BB8A1A124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B01E-6BB0-AFB0-2E1F-080825768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r>
              <a:rPr lang="en-GB" sz="4000" dirty="0"/>
              <a:t>Hypothesis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023AD-5992-86A1-C5A8-5DE7AA4BF440}"/>
              </a:ext>
            </a:extLst>
          </p:cNvPr>
          <p:cNvSpPr txBox="1"/>
          <p:nvPr/>
        </p:nvSpPr>
        <p:spPr>
          <a:xfrm>
            <a:off x="1017431" y="1751527"/>
            <a:ext cx="92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duration time in my Netflix account has declined over time. </a:t>
            </a:r>
          </a:p>
        </p:txBody>
      </p:sp>
    </p:spTree>
    <p:extLst>
      <p:ext uri="{BB962C8B-B14F-4D97-AF65-F5344CB8AC3E}">
        <p14:creationId xmlns:p14="http://schemas.microsoft.com/office/powerpoint/2010/main" val="12161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FA575-3EDC-5CFF-A90D-51847DC75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6987-6C19-61AF-E3E7-740461BC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r>
              <a:rPr lang="en-GB" sz="4000" dirty="0"/>
              <a:t>MY VIEWING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BA266-FAFA-CF5A-4C57-594E2F05C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77957"/>
            <a:ext cx="8825658" cy="436084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E5AE0A19-51C3-1019-D00E-1FC5EC95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277957"/>
            <a:ext cx="9233951" cy="54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3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32BE0-AE63-442C-6DD2-8107E2009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7B02-9616-792F-238F-A83D0EB0E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r>
              <a:rPr lang="en-GB" sz="4000" dirty="0"/>
              <a:t>MY VIEWING ACTIVITIES BY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FA594-2FB8-7344-3C17-2E2187014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77957"/>
            <a:ext cx="8825658" cy="436084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B127891-02A7-066F-9BFA-56CDCF5D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277956"/>
            <a:ext cx="8825658" cy="55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5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244B0-BE54-79E4-378D-9379BB91E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4944-1FC1-6744-456C-B9B4B73DE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F3A93-2982-5D44-A20B-21A9193E4C85}"/>
              </a:ext>
            </a:extLst>
          </p:cNvPr>
          <p:cNvSpPr txBox="1"/>
          <p:nvPr/>
        </p:nvSpPr>
        <p:spPr>
          <a:xfrm>
            <a:off x="1004552" y="1751527"/>
            <a:ext cx="923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Both of the graphs imply a decline in my duration time over years.</a:t>
            </a:r>
          </a:p>
          <a:p>
            <a:r>
              <a:rPr lang="en-GB" dirty="0"/>
              <a:t>To prove my hypothesis I calculated its correlation coefficients and I added some extra visuals</a:t>
            </a:r>
          </a:p>
        </p:txBody>
      </p:sp>
    </p:spTree>
    <p:extLst>
      <p:ext uri="{BB962C8B-B14F-4D97-AF65-F5344CB8AC3E}">
        <p14:creationId xmlns:p14="http://schemas.microsoft.com/office/powerpoint/2010/main" val="272034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2557F-51E9-31D7-5828-2DE9546DA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boxes&#10;&#10;Description automatically generated with medium confidence">
            <a:extLst>
              <a:ext uri="{FF2B5EF4-FFF2-40B4-BE49-F238E27FC236}">
                <a16:creationId xmlns:a16="http://schemas.microsoft.com/office/drawing/2014/main" id="{BC7D995C-84D0-2F55-6CC8-DAACCAAD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06" y="2030861"/>
            <a:ext cx="7258587" cy="4827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34BDA0-C553-B620-8362-6A01904C89D0}"/>
              </a:ext>
            </a:extLst>
          </p:cNvPr>
          <p:cNvSpPr txBox="1"/>
          <p:nvPr/>
        </p:nvSpPr>
        <p:spPr>
          <a:xfrm>
            <a:off x="1493949" y="965915"/>
            <a:ext cx="868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coefficient: -0.2057</a:t>
            </a:r>
            <a:endParaRPr lang="en-TR" dirty="0">
              <a:solidFill>
                <a:srgbClr val="D6D6DD"/>
              </a:solidFill>
            </a:endParaRPr>
          </a:p>
          <a:p>
            <a:r>
              <a:rPr lang="en-GB" dirty="0"/>
              <a:t>Spearman correlation coefficient: -0.1785</a:t>
            </a:r>
          </a:p>
          <a:p>
            <a:r>
              <a:rPr lang="en-GB" dirty="0"/>
              <a:t>Both imply weak negative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20976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13D9E-3370-6080-0CC4-F799F1F33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D610-6814-0EC1-87B6-2182870B0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r>
              <a:rPr lang="en-GB" sz="4000" dirty="0"/>
              <a:t>Log Transformation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DDE69-5C45-4847-5FF4-4F1A7F8373CC}"/>
              </a:ext>
            </a:extLst>
          </p:cNvPr>
          <p:cNvSpPr txBox="1"/>
          <p:nvPr/>
        </p:nvSpPr>
        <p:spPr>
          <a:xfrm>
            <a:off x="1004552" y="1751527"/>
            <a:ext cx="923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made a log transformation to normalize the data but it didn’t have a significant impact</a:t>
            </a:r>
          </a:p>
        </p:txBody>
      </p:sp>
      <p:pic>
        <p:nvPicPr>
          <p:cNvPr id="4" name="Picture 3" descr="A graph of a log-training and a log-training&#10;&#10;Description automatically generated">
            <a:extLst>
              <a:ext uri="{FF2B5EF4-FFF2-40B4-BE49-F238E27FC236}">
                <a16:creationId xmlns:a16="http://schemas.microsoft.com/office/drawing/2014/main" id="{F2ECA573-B8F9-EA67-5FF0-DCE6F21E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30321"/>
            <a:ext cx="12192000" cy="41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5F20E-4494-8140-F35E-FF6F0595B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97B7-3DE7-7347-A92E-B6C6B54C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6763"/>
            <a:ext cx="8825658" cy="721874"/>
          </a:xfrm>
        </p:spPr>
        <p:txBody>
          <a:bodyPr/>
          <a:lstStyle/>
          <a:p>
            <a:r>
              <a:rPr lang="en-GB" sz="4000" dirty="0"/>
              <a:t>Hypothesis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F9B94-CA1A-B26E-F05F-9A103898008F}"/>
              </a:ext>
            </a:extLst>
          </p:cNvPr>
          <p:cNvSpPr txBox="1"/>
          <p:nvPr/>
        </p:nvSpPr>
        <p:spPr>
          <a:xfrm>
            <a:off x="1004552" y="1751527"/>
            <a:ext cx="9234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applied ANOVA for hypothesis testing on years. </a:t>
            </a:r>
          </a:p>
          <a:p>
            <a:r>
              <a:rPr lang="en-GB" dirty="0"/>
              <a:t>Null hypothesis: Means of the years are same.</a:t>
            </a:r>
          </a:p>
          <a:p>
            <a:r>
              <a:rPr lang="en-GB" dirty="0"/>
              <a:t>Alternative hypothesis: Average duration of the years are same.</a:t>
            </a:r>
          </a:p>
          <a:p>
            <a:endParaRPr lang="en-GB" dirty="0"/>
          </a:p>
          <a:p>
            <a:r>
              <a:rPr lang="en-GB" dirty="0"/>
              <a:t>p value : 1.1102-e16</a:t>
            </a:r>
          </a:p>
          <a:p>
            <a:endParaRPr lang="en-GB" dirty="0"/>
          </a:p>
          <a:p>
            <a:r>
              <a:rPr lang="en-GB" dirty="0"/>
              <a:t>Since p &lt; 0.05  I rejected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24752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124</TotalTime>
  <Words>315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Ion</vt:lpstr>
      <vt:lpstr>Netflix Duration Time</vt:lpstr>
      <vt:lpstr>Dataset</vt:lpstr>
      <vt:lpstr>Hypothesis</vt:lpstr>
      <vt:lpstr>MY VIEWING ACTIVITIES</vt:lpstr>
      <vt:lpstr>MY VIEWING ACTIVITIES BY YEAR</vt:lpstr>
      <vt:lpstr>PowerPoint Presentation</vt:lpstr>
      <vt:lpstr>PowerPoint Presentation</vt:lpstr>
      <vt:lpstr>Log Transformation</vt:lpstr>
      <vt:lpstr>Hypothesis Testing</vt:lpstr>
      <vt:lpstr>Machine Learning</vt:lpstr>
      <vt:lpstr>PowerPoint Presentation</vt:lpstr>
      <vt:lpstr>Conclusion</vt:lpstr>
      <vt:lpstr>Further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Fatih Paksoy</dc:creator>
  <cp:lastModifiedBy>Mehmet Fatih Paksoy</cp:lastModifiedBy>
  <cp:revision>3</cp:revision>
  <dcterms:created xsi:type="dcterms:W3CDTF">2025-01-09T18:50:49Z</dcterms:created>
  <dcterms:modified xsi:type="dcterms:W3CDTF">2025-01-10T16:16:27Z</dcterms:modified>
</cp:coreProperties>
</file>