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5"/>
    <p:restoredTop sz="94630"/>
  </p:normalViewPr>
  <p:slideViewPr>
    <p:cSldViewPr snapToGrid="0">
      <p:cViewPr varScale="1">
        <p:scale>
          <a:sx n="113" d="100"/>
          <a:sy n="113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1/9/25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A9CA9-00E4-4D8F-DF37-88839AE9FC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6F1D12-C434-6DC0-7FD7-5944348CBE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2549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Wingdings 3</vt:lpstr>
      <vt:lpstr>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Mehmet Fatih Paksoy</dc:creator>
  <cp:lastModifiedBy>Mehmet Fatih Paksoy</cp:lastModifiedBy>
  <cp:revision>1</cp:revision>
  <dcterms:created xsi:type="dcterms:W3CDTF">2025-01-09T18:50:49Z</dcterms:created>
  <dcterms:modified xsi:type="dcterms:W3CDTF">2025-01-09T18:51:59Z</dcterms:modified>
</cp:coreProperties>
</file>