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awad%20data\Work%20and%20Educational%20Stuff\UET%20Data\FYP\Research%20Paper%20DA%20for%20Socio-Energy%20Sys%20Model\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awad%20data\Work%20and%20Educational%20Stuff\UET%20Data\FYP\Research%20Paper%20DA%20for%20Socio-Energy%20Sys%20Model\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awad%20data\Work%20and%20Educational%20Stuff\UET%20Data\FYP\Research%20Paper%20DA%20for%20Socio-Energy%20Sys%20Model\Figu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awad%20data\Work%20and%20Educational%20Stuff\UET%20Data\FYP\Research%20Paper%20DA%20for%20Socio-Energy%20Sys%20Model\Figu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49999999999999E-2"/>
          <c:y val="1.7796611357040661E-2"/>
          <c:w val="0.96562499999999996"/>
          <c:h val="0.8801971760441196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2C-4508-A7F6-DBF0B58485B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42C-4508-A7F6-DBF0B58485B5}"/>
              </c:ext>
            </c:extLst>
          </c:dPt>
          <c:dPt>
            <c:idx val="2"/>
            <c:bubble3D val="0"/>
            <c:explosion val="15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42C-4508-A7F6-DBF0B58485B5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2C-4508-A7F6-DBF0B58485B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42C-4508-A7F6-DBF0B58485B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1000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42C-4508-A7F6-DBF0B58485B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356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42C-4508-A7F6-DBF0B58485B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~80%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42C-4508-A7F6-DBF0B58485B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20%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42C-4508-A7F6-DBF0B58485B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220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42C-4508-A7F6-DBF0B58485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Future MHP Projects</c:v>
                </c:pt>
                <c:pt idx="1">
                  <c:v>Under Constuction</c:v>
                </c:pt>
                <c:pt idx="2">
                  <c:v>Failed</c:v>
                </c:pt>
                <c:pt idx="3">
                  <c:v>Completed/Successful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356</c:v>
                </c:pt>
                <c:pt idx="2">
                  <c:v>220</c:v>
                </c:pt>
                <c:pt idx="3" formatCode="0%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C-4508-A7F6-DBF0B58485B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0F-4696-8B30-2B5F0D80C2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0F-4696-8B30-2B5F0D80C2A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0F-4696-8B30-2B5F0D80C2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Sheet1!$E$42:$E$44</c:f>
              <c:strCache>
                <c:ptCount val="3"/>
                <c:pt idx="0">
                  <c:v>WAPDA</c:v>
                </c:pt>
                <c:pt idx="1">
                  <c:v>MHPs</c:v>
                </c:pt>
                <c:pt idx="2">
                  <c:v>Rest</c:v>
                </c:pt>
              </c:strCache>
            </c:strRef>
          </c:cat>
          <c:val>
            <c:numRef>
              <c:f>Sheet1!$F$42:$F$44</c:f>
              <c:numCache>
                <c:formatCode>General</c:formatCode>
                <c:ptCount val="3"/>
                <c:pt idx="0">
                  <c:v>6902</c:v>
                </c:pt>
                <c:pt idx="1">
                  <c:v>200</c:v>
                </c:pt>
                <c:pt idx="2">
                  <c:v>15003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0F-4696-8B30-2B5F0D80C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8F-4148-A202-D2D2C7EE8E6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8F-4148-A202-D2D2C7EE8E6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8F-4148-A202-D2D2C7EE8E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Sheet1!$E$42:$E$44</c:f>
              <c:strCache>
                <c:ptCount val="3"/>
                <c:pt idx="0">
                  <c:v>WAPDA</c:v>
                </c:pt>
                <c:pt idx="1">
                  <c:v>MHPs</c:v>
                </c:pt>
                <c:pt idx="2">
                  <c:v>Rest</c:v>
                </c:pt>
              </c:strCache>
            </c:strRef>
          </c:cat>
          <c:val>
            <c:numRef>
              <c:f>Sheet1!$F$42:$F$44</c:f>
              <c:numCache>
                <c:formatCode>General</c:formatCode>
                <c:ptCount val="3"/>
                <c:pt idx="0">
                  <c:v>6902</c:v>
                </c:pt>
                <c:pt idx="1">
                  <c:v>200</c:v>
                </c:pt>
                <c:pt idx="2">
                  <c:v>15003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8F-4148-A202-D2D2C7EE8E6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7B-483F-A92A-EE4E5D775B89}"/>
              </c:ext>
            </c:extLst>
          </c:dPt>
          <c:dPt>
            <c:idx val="1"/>
            <c:bubble3D val="0"/>
            <c:explosion val="1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7B-483F-A92A-EE4E5D775B89}"/>
              </c:ext>
            </c:extLst>
          </c:dPt>
          <c:dPt>
            <c:idx val="2"/>
            <c:bubble3D val="0"/>
            <c:explosion val="17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F7B-483F-A92A-EE4E5D775B8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F7B-483F-A92A-EE4E5D775B8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F7B-483F-A92A-EE4E5D775B89}"/>
              </c:ext>
            </c:extLst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F7B-483F-A92A-EE4E5D775B8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80%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F7B-483F-A92A-EE4E5D775B8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F7B-483F-A92A-EE4E5D775B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Sheet1!$C$6:$C$9</c:f>
              <c:strCache>
                <c:ptCount val="4"/>
                <c:pt idx="0">
                  <c:v>Completed</c:v>
                </c:pt>
                <c:pt idx="1">
                  <c:v>Under Construction</c:v>
                </c:pt>
                <c:pt idx="2">
                  <c:v>Successful</c:v>
                </c:pt>
                <c:pt idx="3">
                  <c:v>Failed</c:v>
                </c:pt>
              </c:strCache>
            </c:strRef>
          </c:cat>
          <c:val>
            <c:numRef>
              <c:f>Sheet1!$D$6:$D$9</c:f>
              <c:numCache>
                <c:formatCode>General</c:formatCode>
                <c:ptCount val="4"/>
                <c:pt idx="0">
                  <c:v>220</c:v>
                </c:pt>
                <c:pt idx="1">
                  <c:v>136</c:v>
                </c:pt>
                <c:pt idx="2" formatCode="0%">
                  <c:v>0.2</c:v>
                </c:pt>
                <c:pt idx="3" formatCode="0%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7B-483F-A92A-EE4E5D775B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13-490A-87D0-9B508ADB41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13-490A-87D0-9B508ADB41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Sheet1!$D$26:$D$27</c:f>
              <c:strCache>
                <c:ptCount val="2"/>
                <c:pt idx="0">
                  <c:v>Successful</c:v>
                </c:pt>
                <c:pt idx="1">
                  <c:v>Failed</c:v>
                </c:pt>
              </c:strCache>
            </c:strRef>
          </c:cat>
          <c:val>
            <c:numRef>
              <c:f>Sheet1!$E$26:$E$27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13-490A-87D0-9B508ADB41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A10B5-7531-45FD-B3EA-C04FFCFEE24A}" type="doc">
      <dgm:prSet loTypeId="urn:microsoft.com/office/officeart/2005/8/layout/radial1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F9919B2-9D2C-413A-945A-541C9C37C3E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AD97292-1A19-4D99-A490-68EFB52981ED}" type="parTrans" cxnId="{FE2834C1-A3FC-420B-8EB7-22DADD17E141}">
      <dgm:prSet/>
      <dgm:spPr/>
      <dgm:t>
        <a:bodyPr/>
        <a:lstStyle/>
        <a:p>
          <a:endParaRPr lang="en-US"/>
        </a:p>
      </dgm:t>
    </dgm:pt>
    <dgm:pt modelId="{5218B0BC-4F71-4F1C-A683-F976F7B1BE1E}" type="sibTrans" cxnId="{FE2834C1-A3FC-420B-8EB7-22DADD17E141}">
      <dgm:prSet/>
      <dgm:spPr/>
      <dgm:t>
        <a:bodyPr/>
        <a:lstStyle/>
        <a:p>
          <a:endParaRPr lang="en-US"/>
        </a:p>
      </dgm:t>
    </dgm:pt>
    <dgm:pt modelId="{03462E81-07A2-4335-863E-A12A8E46F82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C8DFA8E-7597-4FEB-A415-F2773B66FD14}" type="parTrans" cxnId="{0CBA43F5-A235-4B02-AB48-D75EF5C17A4A}">
      <dgm:prSet/>
      <dgm:spPr/>
      <dgm:t>
        <a:bodyPr/>
        <a:lstStyle/>
        <a:p>
          <a:endParaRPr lang="en-US"/>
        </a:p>
      </dgm:t>
    </dgm:pt>
    <dgm:pt modelId="{E1A82524-0E79-47A9-8CCD-B62945717CC5}" type="sibTrans" cxnId="{0CBA43F5-A235-4B02-AB48-D75EF5C17A4A}">
      <dgm:prSet/>
      <dgm:spPr/>
      <dgm:t>
        <a:bodyPr/>
        <a:lstStyle/>
        <a:p>
          <a:endParaRPr lang="en-US"/>
        </a:p>
      </dgm:t>
    </dgm:pt>
    <dgm:pt modelId="{E0FEA96C-B9D0-433A-8E93-146B690A9D5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66A7C7E-3321-4A67-A650-F011D892D392}" type="parTrans" cxnId="{3D923960-616C-410E-B6AF-4E1AA00858BF}">
      <dgm:prSet/>
      <dgm:spPr/>
      <dgm:t>
        <a:bodyPr/>
        <a:lstStyle/>
        <a:p>
          <a:endParaRPr lang="en-US"/>
        </a:p>
      </dgm:t>
    </dgm:pt>
    <dgm:pt modelId="{0FD7EF4A-E2CF-4CF6-AE45-34795F55568F}" type="sibTrans" cxnId="{3D923960-616C-410E-B6AF-4E1AA00858BF}">
      <dgm:prSet/>
      <dgm:spPr/>
      <dgm:t>
        <a:bodyPr/>
        <a:lstStyle/>
        <a:p>
          <a:endParaRPr lang="en-US"/>
        </a:p>
      </dgm:t>
    </dgm:pt>
    <dgm:pt modelId="{64EECFD8-7B5C-4C78-9288-DE179025003A}">
      <dgm:prSet custAng="0" custRadScaleRad="28016" custRadScaleInc="-298713"/>
      <dgm:spPr/>
      <dgm:t>
        <a:bodyPr/>
        <a:lstStyle/>
        <a:p>
          <a:endParaRPr lang="en-US" dirty="0"/>
        </a:p>
      </dgm:t>
    </dgm:pt>
    <dgm:pt modelId="{6B368EAC-6EA9-45FB-BB5A-9C02180405C1}" type="parTrans" cxnId="{5E87F263-75F1-48FA-863D-C2BC2B983494}">
      <dgm:prSet/>
      <dgm:spPr/>
      <dgm:t>
        <a:bodyPr/>
        <a:lstStyle/>
        <a:p>
          <a:endParaRPr lang="en-US"/>
        </a:p>
      </dgm:t>
    </dgm:pt>
    <dgm:pt modelId="{8694F026-AC4E-47B2-9DEB-3916CFC9B0E2}" type="sibTrans" cxnId="{5E87F263-75F1-48FA-863D-C2BC2B983494}">
      <dgm:prSet/>
      <dgm:spPr/>
      <dgm:t>
        <a:bodyPr/>
        <a:lstStyle/>
        <a:p>
          <a:endParaRPr lang="en-US"/>
        </a:p>
      </dgm:t>
    </dgm:pt>
    <dgm:pt modelId="{827236C6-32E6-4E15-91BE-EDBA4DD91E48}">
      <dgm:prSet phldrT="[Text]" custT="1"/>
      <dgm:spPr/>
      <dgm:t>
        <a:bodyPr/>
        <a:lstStyle/>
        <a:p>
          <a:r>
            <a:rPr lang="en-US" sz="5800" dirty="0" smtClean="0"/>
            <a:t> </a:t>
          </a:r>
          <a:endParaRPr lang="en-US" sz="1000" dirty="0"/>
        </a:p>
      </dgm:t>
    </dgm:pt>
    <dgm:pt modelId="{4E74B314-283C-4D78-A893-4E551C382F96}" type="sibTrans" cxnId="{4486624B-DA12-4C5C-99CB-D379D3E419A7}">
      <dgm:prSet/>
      <dgm:spPr/>
      <dgm:t>
        <a:bodyPr/>
        <a:lstStyle/>
        <a:p>
          <a:endParaRPr lang="en-US"/>
        </a:p>
      </dgm:t>
    </dgm:pt>
    <dgm:pt modelId="{5349EA99-652F-4364-9D76-71E6656EF91F}" type="parTrans" cxnId="{4486624B-DA12-4C5C-99CB-D379D3E419A7}">
      <dgm:prSet/>
      <dgm:spPr/>
      <dgm:t>
        <a:bodyPr/>
        <a:lstStyle/>
        <a:p>
          <a:endParaRPr lang="en-US"/>
        </a:p>
      </dgm:t>
    </dgm:pt>
    <dgm:pt modelId="{B8B1F07D-F2EF-48A9-B058-E99EE4D02E76}">
      <dgm:prSet phldrT="[Text]" custAng="0" custRadScaleRad="28016" custRadScaleInc="-298713"/>
      <dgm:spPr/>
      <dgm:t>
        <a:bodyPr/>
        <a:lstStyle/>
        <a:p>
          <a:endParaRPr lang="en-US" dirty="0"/>
        </a:p>
      </dgm:t>
    </dgm:pt>
    <dgm:pt modelId="{197E69D3-213D-4B6F-8A02-324F4CF9E8AC}" type="sibTrans" cxnId="{DB0005E4-23CC-4FA3-A7A4-388498204BF1}">
      <dgm:prSet/>
      <dgm:spPr/>
      <dgm:t>
        <a:bodyPr/>
        <a:lstStyle/>
        <a:p>
          <a:endParaRPr lang="en-US"/>
        </a:p>
      </dgm:t>
    </dgm:pt>
    <dgm:pt modelId="{DD5DA081-E9D6-4F01-B67A-A481EF7124E3}" type="parTrans" cxnId="{DB0005E4-23CC-4FA3-A7A4-388498204BF1}">
      <dgm:prSet/>
      <dgm:spPr/>
      <dgm:t>
        <a:bodyPr/>
        <a:lstStyle/>
        <a:p>
          <a:endParaRPr lang="en-US"/>
        </a:p>
      </dgm:t>
    </dgm:pt>
    <dgm:pt modelId="{C8B3A955-2E6C-4AB3-ACD9-F375F36C7F87}" type="pres">
      <dgm:prSet presAssocID="{A68A10B5-7531-45FD-B3EA-C04FFCFEE2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19592-8A61-459B-8029-A2237410AAA9}" type="pres">
      <dgm:prSet presAssocID="{DF9919B2-9D2C-413A-945A-541C9C37C3E6}" presName="centerShape" presStyleLbl="node0" presStyleIdx="0" presStyleCnt="1" custAng="0" custLinFactNeighborX="2313" custLinFactNeighborY="-48625"/>
      <dgm:spPr/>
      <dgm:t>
        <a:bodyPr/>
        <a:lstStyle/>
        <a:p>
          <a:endParaRPr lang="en-US"/>
        </a:p>
      </dgm:t>
    </dgm:pt>
    <dgm:pt modelId="{9CFF5F28-B4B9-48F3-AD15-0F34C4E414CD}" type="pres">
      <dgm:prSet presAssocID="{EC8DFA8E-7597-4FEB-A415-F2773B66FD14}" presName="Name9" presStyleLbl="parChTrans1D2" presStyleIdx="0" presStyleCnt="3"/>
      <dgm:spPr/>
      <dgm:t>
        <a:bodyPr/>
        <a:lstStyle/>
        <a:p>
          <a:endParaRPr lang="en-US"/>
        </a:p>
      </dgm:t>
    </dgm:pt>
    <dgm:pt modelId="{E119EBD9-50C1-4375-BC22-9363A1444B8F}" type="pres">
      <dgm:prSet presAssocID="{EC8DFA8E-7597-4FEB-A415-F2773B66FD1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FBA7D50-21CF-459A-AB48-19E98FCCBBBB}" type="pres">
      <dgm:prSet presAssocID="{03462E81-07A2-4335-863E-A12A8E46F827}" presName="node" presStyleLbl="node1" presStyleIdx="0" presStyleCnt="3" custAng="0" custRadScaleRad="7855" custRadScaleInc="228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F8D45-59A4-481F-9792-A3CA55F4C86C}" type="pres">
      <dgm:prSet presAssocID="{F66A7C7E-3321-4A67-A650-F011D892D392}" presName="Name9" presStyleLbl="parChTrans1D2" presStyleIdx="1" presStyleCnt="3"/>
      <dgm:spPr/>
      <dgm:t>
        <a:bodyPr/>
        <a:lstStyle/>
        <a:p>
          <a:endParaRPr lang="en-US"/>
        </a:p>
      </dgm:t>
    </dgm:pt>
    <dgm:pt modelId="{7A90FB46-AEEC-4EFA-A197-FFDD0F963A9F}" type="pres">
      <dgm:prSet presAssocID="{F66A7C7E-3321-4A67-A650-F011D892D39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1A69D78-2FDD-43F2-ADEA-6C5CC7E8B552}" type="pres">
      <dgm:prSet presAssocID="{E0FEA96C-B9D0-433A-8E93-146B690A9D59}" presName="node" presStyleLbl="node1" presStyleIdx="1" presStyleCnt="3" custAng="0" custRadScaleRad="174427" custRadScaleInc="-106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EB8EF-7272-4064-9A4C-90817E00845A}" type="pres">
      <dgm:prSet presAssocID="{5349EA99-652F-4364-9D76-71E6656EF91F}" presName="Name9" presStyleLbl="parChTrans1D2" presStyleIdx="2" presStyleCnt="3"/>
      <dgm:spPr/>
      <dgm:t>
        <a:bodyPr/>
        <a:lstStyle/>
        <a:p>
          <a:endParaRPr lang="en-US"/>
        </a:p>
      </dgm:t>
    </dgm:pt>
    <dgm:pt modelId="{A3608114-58D3-4B85-8D8B-4ED36907AF2F}" type="pres">
      <dgm:prSet presAssocID="{5349EA99-652F-4364-9D76-71E6656EF91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877AC18-9BB2-4371-B53E-544368F2D184}" type="pres">
      <dgm:prSet presAssocID="{827236C6-32E6-4E15-91BE-EDBA4DD91E48}" presName="node" presStyleLbl="node1" presStyleIdx="2" presStyleCnt="3" custAng="0" custRadScaleRad="164235" custRadScaleInc="110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6624B-DA12-4C5C-99CB-D379D3E419A7}" srcId="{DF9919B2-9D2C-413A-945A-541C9C37C3E6}" destId="{827236C6-32E6-4E15-91BE-EDBA4DD91E48}" srcOrd="2" destOrd="0" parTransId="{5349EA99-652F-4364-9D76-71E6656EF91F}" sibTransId="{4E74B314-283C-4D78-A893-4E551C382F96}"/>
    <dgm:cxn modelId="{AABD1EC2-5C9C-42B4-B022-8611B990BB2B}" type="presOf" srcId="{03462E81-07A2-4335-863E-A12A8E46F827}" destId="{FFBA7D50-21CF-459A-AB48-19E98FCCBBBB}" srcOrd="0" destOrd="0" presId="urn:microsoft.com/office/officeart/2005/8/layout/radial1"/>
    <dgm:cxn modelId="{5E87F263-75F1-48FA-863D-C2BC2B983494}" srcId="{A68A10B5-7531-45FD-B3EA-C04FFCFEE24A}" destId="{64EECFD8-7B5C-4C78-9288-DE179025003A}" srcOrd="2" destOrd="0" parTransId="{6B368EAC-6EA9-45FB-BB5A-9C02180405C1}" sibTransId="{8694F026-AC4E-47B2-9DEB-3916CFC9B0E2}"/>
    <dgm:cxn modelId="{67119EB4-DB54-423B-91F3-30D163A6EEE2}" type="presOf" srcId="{F66A7C7E-3321-4A67-A650-F011D892D392}" destId="{7A90FB46-AEEC-4EFA-A197-FFDD0F963A9F}" srcOrd="1" destOrd="0" presId="urn:microsoft.com/office/officeart/2005/8/layout/radial1"/>
    <dgm:cxn modelId="{9980CAE2-B7F1-4EBC-B16B-F761820073DF}" type="presOf" srcId="{E0FEA96C-B9D0-433A-8E93-146B690A9D59}" destId="{01A69D78-2FDD-43F2-ADEA-6C5CC7E8B552}" srcOrd="0" destOrd="0" presId="urn:microsoft.com/office/officeart/2005/8/layout/radial1"/>
    <dgm:cxn modelId="{DB0005E4-23CC-4FA3-A7A4-388498204BF1}" srcId="{A68A10B5-7531-45FD-B3EA-C04FFCFEE24A}" destId="{B8B1F07D-F2EF-48A9-B058-E99EE4D02E76}" srcOrd="1" destOrd="0" parTransId="{DD5DA081-E9D6-4F01-B67A-A481EF7124E3}" sibTransId="{197E69D3-213D-4B6F-8A02-324F4CF9E8AC}"/>
    <dgm:cxn modelId="{CFDF0ECD-D8F8-4967-811F-452C63F872EA}" type="presOf" srcId="{827236C6-32E6-4E15-91BE-EDBA4DD91E48}" destId="{A877AC18-9BB2-4371-B53E-544368F2D184}" srcOrd="0" destOrd="0" presId="urn:microsoft.com/office/officeart/2005/8/layout/radial1"/>
    <dgm:cxn modelId="{E0AA9055-653D-413E-BB3B-7B05E39EF74D}" type="presOf" srcId="{A68A10B5-7531-45FD-B3EA-C04FFCFEE24A}" destId="{C8B3A955-2E6C-4AB3-ACD9-F375F36C7F87}" srcOrd="0" destOrd="0" presId="urn:microsoft.com/office/officeart/2005/8/layout/radial1"/>
    <dgm:cxn modelId="{ED6DDF77-B5D9-440D-8AD2-C5564E15E3BB}" type="presOf" srcId="{EC8DFA8E-7597-4FEB-A415-F2773B66FD14}" destId="{E119EBD9-50C1-4375-BC22-9363A1444B8F}" srcOrd="1" destOrd="0" presId="urn:microsoft.com/office/officeart/2005/8/layout/radial1"/>
    <dgm:cxn modelId="{FE2834C1-A3FC-420B-8EB7-22DADD17E141}" srcId="{A68A10B5-7531-45FD-B3EA-C04FFCFEE24A}" destId="{DF9919B2-9D2C-413A-945A-541C9C37C3E6}" srcOrd="0" destOrd="0" parTransId="{6AD97292-1A19-4D99-A490-68EFB52981ED}" sibTransId="{5218B0BC-4F71-4F1C-A683-F976F7B1BE1E}"/>
    <dgm:cxn modelId="{144C8740-705E-4AF4-8D2C-A2A414482356}" type="presOf" srcId="{F66A7C7E-3321-4A67-A650-F011D892D392}" destId="{0E7F8D45-59A4-481F-9792-A3CA55F4C86C}" srcOrd="0" destOrd="0" presId="urn:microsoft.com/office/officeart/2005/8/layout/radial1"/>
    <dgm:cxn modelId="{0CBA43F5-A235-4B02-AB48-D75EF5C17A4A}" srcId="{DF9919B2-9D2C-413A-945A-541C9C37C3E6}" destId="{03462E81-07A2-4335-863E-A12A8E46F827}" srcOrd="0" destOrd="0" parTransId="{EC8DFA8E-7597-4FEB-A415-F2773B66FD14}" sibTransId="{E1A82524-0E79-47A9-8CCD-B62945717CC5}"/>
    <dgm:cxn modelId="{FE025142-8501-4803-B2F3-BF67AC354C55}" type="presOf" srcId="{5349EA99-652F-4364-9D76-71E6656EF91F}" destId="{072EB8EF-7272-4064-9A4C-90817E00845A}" srcOrd="0" destOrd="0" presId="urn:microsoft.com/office/officeart/2005/8/layout/radial1"/>
    <dgm:cxn modelId="{3D923960-616C-410E-B6AF-4E1AA00858BF}" srcId="{DF9919B2-9D2C-413A-945A-541C9C37C3E6}" destId="{E0FEA96C-B9D0-433A-8E93-146B690A9D59}" srcOrd="1" destOrd="0" parTransId="{F66A7C7E-3321-4A67-A650-F011D892D392}" sibTransId="{0FD7EF4A-E2CF-4CF6-AE45-34795F55568F}"/>
    <dgm:cxn modelId="{3906C8E1-A08A-4D22-BFCB-E952D01AE192}" type="presOf" srcId="{5349EA99-652F-4364-9D76-71E6656EF91F}" destId="{A3608114-58D3-4B85-8D8B-4ED36907AF2F}" srcOrd="1" destOrd="0" presId="urn:microsoft.com/office/officeart/2005/8/layout/radial1"/>
    <dgm:cxn modelId="{4FAF85C3-EDEB-467B-BE90-8F2F2EAC78F2}" type="presOf" srcId="{EC8DFA8E-7597-4FEB-A415-F2773B66FD14}" destId="{9CFF5F28-B4B9-48F3-AD15-0F34C4E414CD}" srcOrd="0" destOrd="0" presId="urn:microsoft.com/office/officeart/2005/8/layout/radial1"/>
    <dgm:cxn modelId="{26CADD98-8D74-462E-930A-2F164EEA3B4D}" type="presOf" srcId="{DF9919B2-9D2C-413A-945A-541C9C37C3E6}" destId="{B6119592-8A61-459B-8029-A2237410AAA9}" srcOrd="0" destOrd="0" presId="urn:microsoft.com/office/officeart/2005/8/layout/radial1"/>
    <dgm:cxn modelId="{0F01435F-BB8F-47F9-9E4E-D1201F0EA02F}" type="presParOf" srcId="{C8B3A955-2E6C-4AB3-ACD9-F375F36C7F87}" destId="{B6119592-8A61-459B-8029-A2237410AAA9}" srcOrd="0" destOrd="0" presId="urn:microsoft.com/office/officeart/2005/8/layout/radial1"/>
    <dgm:cxn modelId="{5E9118BD-8A02-4CC7-9107-1F18CA7020CD}" type="presParOf" srcId="{C8B3A955-2E6C-4AB3-ACD9-F375F36C7F87}" destId="{9CFF5F28-B4B9-48F3-AD15-0F34C4E414CD}" srcOrd="1" destOrd="0" presId="urn:microsoft.com/office/officeart/2005/8/layout/radial1"/>
    <dgm:cxn modelId="{3F3FA240-7311-4589-9C5D-5DB9B1620D8E}" type="presParOf" srcId="{9CFF5F28-B4B9-48F3-AD15-0F34C4E414CD}" destId="{E119EBD9-50C1-4375-BC22-9363A1444B8F}" srcOrd="0" destOrd="0" presId="urn:microsoft.com/office/officeart/2005/8/layout/radial1"/>
    <dgm:cxn modelId="{93B3D2A1-07C6-410F-90E9-D3FC40902D71}" type="presParOf" srcId="{C8B3A955-2E6C-4AB3-ACD9-F375F36C7F87}" destId="{FFBA7D50-21CF-459A-AB48-19E98FCCBBBB}" srcOrd="2" destOrd="0" presId="urn:microsoft.com/office/officeart/2005/8/layout/radial1"/>
    <dgm:cxn modelId="{1AC641BA-E694-4463-BB21-185C7D581806}" type="presParOf" srcId="{C8B3A955-2E6C-4AB3-ACD9-F375F36C7F87}" destId="{0E7F8D45-59A4-481F-9792-A3CA55F4C86C}" srcOrd="3" destOrd="0" presId="urn:microsoft.com/office/officeart/2005/8/layout/radial1"/>
    <dgm:cxn modelId="{CA11F0CC-7101-4501-BE83-EED4BEFA9555}" type="presParOf" srcId="{0E7F8D45-59A4-481F-9792-A3CA55F4C86C}" destId="{7A90FB46-AEEC-4EFA-A197-FFDD0F963A9F}" srcOrd="0" destOrd="0" presId="urn:microsoft.com/office/officeart/2005/8/layout/radial1"/>
    <dgm:cxn modelId="{81864A0E-F485-493C-A131-A62CFFC5BCB3}" type="presParOf" srcId="{C8B3A955-2E6C-4AB3-ACD9-F375F36C7F87}" destId="{01A69D78-2FDD-43F2-ADEA-6C5CC7E8B552}" srcOrd="4" destOrd="0" presId="urn:microsoft.com/office/officeart/2005/8/layout/radial1"/>
    <dgm:cxn modelId="{30538E28-078B-4929-8257-F3EA9322F5F6}" type="presParOf" srcId="{C8B3A955-2E6C-4AB3-ACD9-F375F36C7F87}" destId="{072EB8EF-7272-4064-9A4C-90817E00845A}" srcOrd="5" destOrd="0" presId="urn:microsoft.com/office/officeart/2005/8/layout/radial1"/>
    <dgm:cxn modelId="{6D31A870-050B-4293-9098-4BDD40A9B562}" type="presParOf" srcId="{072EB8EF-7272-4064-9A4C-90817E00845A}" destId="{A3608114-58D3-4B85-8D8B-4ED36907AF2F}" srcOrd="0" destOrd="0" presId="urn:microsoft.com/office/officeart/2005/8/layout/radial1"/>
    <dgm:cxn modelId="{D3E2EA7A-7806-4913-B579-1666730A62D1}" type="presParOf" srcId="{C8B3A955-2E6C-4AB3-ACD9-F375F36C7F87}" destId="{A877AC18-9BB2-4371-B53E-544368F2D18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19592-8A61-459B-8029-A2237410AAA9}">
      <dsp:nvSpPr>
        <dsp:cNvPr id="0" name=""/>
        <dsp:cNvSpPr/>
      </dsp:nvSpPr>
      <dsp:spPr>
        <a:xfrm>
          <a:off x="2322880" y="59216"/>
          <a:ext cx="1253119" cy="1253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 </a:t>
          </a:r>
          <a:endParaRPr lang="en-US" sz="5800" kern="1200" dirty="0"/>
        </a:p>
      </dsp:txBody>
      <dsp:txXfrm>
        <a:off x="2506395" y="242731"/>
        <a:ext cx="886089" cy="886089"/>
      </dsp:txXfrm>
    </dsp:sp>
    <dsp:sp modelId="{9CFF5F28-B4B9-48F3-AD15-0F34C4E414CD}">
      <dsp:nvSpPr>
        <dsp:cNvPr id="0" name=""/>
        <dsp:cNvSpPr/>
      </dsp:nvSpPr>
      <dsp:spPr>
        <a:xfrm rot="5375510">
          <a:off x="2742130" y="1505986"/>
          <a:ext cx="426584" cy="39241"/>
        </a:xfrm>
        <a:custGeom>
          <a:avLst/>
          <a:gdLst/>
          <a:ahLst/>
          <a:cxnLst/>
          <a:rect l="0" t="0" r="0" b="0"/>
          <a:pathLst>
            <a:path>
              <a:moveTo>
                <a:pt x="0" y="19620"/>
              </a:moveTo>
              <a:lnTo>
                <a:pt x="426584" y="196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44758" y="1514942"/>
        <a:ext cx="21329" cy="21329"/>
      </dsp:txXfrm>
    </dsp:sp>
    <dsp:sp modelId="{FFBA7D50-21CF-459A-AB48-19E98FCCBBBB}">
      <dsp:nvSpPr>
        <dsp:cNvPr id="0" name=""/>
        <dsp:cNvSpPr/>
      </dsp:nvSpPr>
      <dsp:spPr>
        <a:xfrm>
          <a:off x="2334845" y="1738878"/>
          <a:ext cx="1253119" cy="1253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 </a:t>
          </a:r>
          <a:endParaRPr lang="en-US" sz="5800" kern="1200" dirty="0"/>
        </a:p>
      </dsp:txBody>
      <dsp:txXfrm>
        <a:off x="2518360" y="1922393"/>
        <a:ext cx="886089" cy="886089"/>
      </dsp:txXfrm>
    </dsp:sp>
    <dsp:sp modelId="{0E7F8D45-59A4-481F-9792-A3CA55F4C86C}">
      <dsp:nvSpPr>
        <dsp:cNvPr id="0" name=""/>
        <dsp:cNvSpPr/>
      </dsp:nvSpPr>
      <dsp:spPr>
        <a:xfrm rot="21596689">
          <a:off x="3575999" y="665109"/>
          <a:ext cx="918874" cy="39241"/>
        </a:xfrm>
        <a:custGeom>
          <a:avLst/>
          <a:gdLst/>
          <a:ahLst/>
          <a:cxnLst/>
          <a:rect l="0" t="0" r="0" b="0"/>
          <a:pathLst>
            <a:path>
              <a:moveTo>
                <a:pt x="0" y="19620"/>
              </a:moveTo>
              <a:lnTo>
                <a:pt x="918874" y="196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12464" y="661758"/>
        <a:ext cx="45943" cy="45943"/>
      </dsp:txXfrm>
    </dsp:sp>
    <dsp:sp modelId="{01A69D78-2FDD-43F2-ADEA-6C5CC7E8B552}">
      <dsp:nvSpPr>
        <dsp:cNvPr id="0" name=""/>
        <dsp:cNvSpPr/>
      </dsp:nvSpPr>
      <dsp:spPr>
        <a:xfrm>
          <a:off x="4494873" y="57124"/>
          <a:ext cx="1253119" cy="1253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 </a:t>
          </a:r>
          <a:endParaRPr lang="en-US" sz="5800" kern="1200" dirty="0"/>
        </a:p>
      </dsp:txBody>
      <dsp:txXfrm>
        <a:off x="4678388" y="240639"/>
        <a:ext cx="886089" cy="886089"/>
      </dsp:txXfrm>
    </dsp:sp>
    <dsp:sp modelId="{072EB8EF-7272-4064-9A4C-90817E00845A}">
      <dsp:nvSpPr>
        <dsp:cNvPr id="0" name=""/>
        <dsp:cNvSpPr/>
      </dsp:nvSpPr>
      <dsp:spPr>
        <a:xfrm rot="10806650">
          <a:off x="1345345" y="663998"/>
          <a:ext cx="977536" cy="39241"/>
        </a:xfrm>
        <a:custGeom>
          <a:avLst/>
          <a:gdLst/>
          <a:ahLst/>
          <a:cxnLst/>
          <a:rect l="0" t="0" r="0" b="0"/>
          <a:pathLst>
            <a:path>
              <a:moveTo>
                <a:pt x="0" y="19620"/>
              </a:moveTo>
              <a:lnTo>
                <a:pt x="977536" y="196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09675" y="659180"/>
        <a:ext cx="48876" cy="48876"/>
      </dsp:txXfrm>
    </dsp:sp>
    <dsp:sp modelId="{A877AC18-9BB2-4371-B53E-544368F2D184}">
      <dsp:nvSpPr>
        <dsp:cNvPr id="0" name=""/>
        <dsp:cNvSpPr/>
      </dsp:nvSpPr>
      <dsp:spPr>
        <a:xfrm>
          <a:off x="92228" y="54901"/>
          <a:ext cx="1253119" cy="1253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 </a:t>
          </a:r>
          <a:endParaRPr lang="en-US" sz="1000" kern="1200" dirty="0"/>
        </a:p>
      </dsp:txBody>
      <dsp:txXfrm>
        <a:off x="275743" y="238416"/>
        <a:ext cx="886089" cy="886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776E-B80C-4E0E-9EF9-B74018AE150C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36FD-B81A-4E0C-8E93-AC58A359E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168561" y="979789"/>
            <a:ext cx="512762" cy="436563"/>
            <a:chOff x="2033" y="9027"/>
            <a:chExt cx="807" cy="688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473" y="9027"/>
              <a:ext cx="367" cy="688"/>
            </a:xfrm>
            <a:prstGeom prst="chevron">
              <a:avLst>
                <a:gd name="adj" fmla="val 25000"/>
              </a:avLst>
            </a:pr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2253" y="9027"/>
              <a:ext cx="367" cy="688"/>
            </a:xfrm>
            <a:prstGeom prst="chevro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2033" y="9027"/>
              <a:ext cx="367" cy="688"/>
            </a:xfrm>
            <a:prstGeom prst="chevron">
              <a:avLst>
                <a:gd name="adj" fmla="val 25000"/>
              </a:avLst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Chevron 17"/>
          <p:cNvSpPr/>
          <p:nvPr/>
        </p:nvSpPr>
        <p:spPr>
          <a:xfrm>
            <a:off x="4617454" y="1064605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6807860" y="1064604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 rot="5400000">
            <a:off x="7604718" y="3714715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 rot="16200000" flipV="1">
            <a:off x="5395844" y="3510606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5400000">
            <a:off x="3159672" y="3720956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rot="16200000" flipV="1">
            <a:off x="5395845" y="1846520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10800000" flipV="1">
            <a:off x="6156048" y="4494923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574531" y="521138"/>
            <a:ext cx="5795729" cy="4733811"/>
            <a:chOff x="2419985" y="495381"/>
            <a:chExt cx="5795729" cy="473381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56485916"/>
                </p:ext>
              </p:extLst>
            </p:nvPr>
          </p:nvGraphicFramePr>
          <p:xfrm>
            <a:off x="2419985" y="495381"/>
            <a:ext cx="5747993" cy="37281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Picture 3" descr="https://cdn1.iconfinder.com/data/icons/business-management-and-growth-19/64/962-512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949" y="767953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:\Users\Fawad\Desktop\Data Acquisition.pn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577" y="73479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https://cdn0.iconfinder.com/data/icons/data-mining/96/data_analysis_information_mining_rock_stone_data_integration_filter_preprocessing-512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168" y="762873"/>
              <a:ext cx="741680" cy="741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https://png.pngtree.com/svg/20170712/552d0df69d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103" y="2436898"/>
              <a:ext cx="754585" cy="75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4748383" y="3976072"/>
              <a:ext cx="1253119" cy="1253119"/>
              <a:chOff x="2241278" y="2102089"/>
              <a:chExt cx="1253119" cy="12531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241278" y="2102089"/>
                <a:ext cx="1253119" cy="1253119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Oval 4"/>
              <p:cNvSpPr txBox="1"/>
              <p:nvPr/>
            </p:nvSpPr>
            <p:spPr>
              <a:xfrm>
                <a:off x="2424793" y="2285604"/>
                <a:ext cx="886089" cy="886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5800" kern="1200" dirty="0" smtClean="0"/>
                  <a:t> </a:t>
                </a:r>
                <a:endParaRPr lang="en-US" sz="5800" kern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962595" y="3976072"/>
              <a:ext cx="1253119" cy="1253119"/>
              <a:chOff x="2437161" y="2102089"/>
              <a:chExt cx="1253119" cy="125311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37161" y="2102089"/>
                <a:ext cx="1253119" cy="1253119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Oval 4"/>
              <p:cNvSpPr txBox="1"/>
              <p:nvPr/>
            </p:nvSpPr>
            <p:spPr>
              <a:xfrm>
                <a:off x="2620676" y="2285604"/>
                <a:ext cx="886089" cy="886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5800" kern="1200" dirty="0" smtClean="0"/>
                  <a:t> </a:t>
                </a:r>
                <a:endParaRPr lang="en-US" sz="5800" kern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26777" y="3976073"/>
              <a:ext cx="1253119" cy="1253119"/>
              <a:chOff x="2241278" y="2102089"/>
              <a:chExt cx="1253119" cy="125311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241278" y="2102089"/>
                <a:ext cx="1253119" cy="1253119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4"/>
              <p:cNvSpPr txBox="1"/>
              <p:nvPr/>
            </p:nvSpPr>
            <p:spPr>
              <a:xfrm>
                <a:off x="2424793" y="2285604"/>
                <a:ext cx="886089" cy="886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5800" kern="1200" dirty="0" smtClean="0"/>
                  <a:t> </a:t>
                </a:r>
                <a:endParaRPr lang="en-US" sz="5800" kern="1200" dirty="0"/>
              </a:p>
            </p:txBody>
          </p:sp>
        </p:grpSp>
        <p:cxnSp>
          <p:nvCxnSpPr>
            <p:cNvPr id="11" name="Straight Connector 10"/>
            <p:cNvCxnSpPr>
              <a:endCxn id="26" idx="0"/>
            </p:cNvCxnSpPr>
            <p:nvPr/>
          </p:nvCxnSpPr>
          <p:spPr>
            <a:xfrm flipH="1">
              <a:off x="7589154" y="1803400"/>
              <a:ext cx="0" cy="2172672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38771" y="1803400"/>
              <a:ext cx="0" cy="2172672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https://cdn0.iconfinder.com/data/icons/circle-filled-app-ui-set/100/TWalsh__website_internet_filled-51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620" y="4114915"/>
              <a:ext cx="975431" cy="975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https://cdn0.iconfinder.com/data/icons/data-collection-and-privacy/100/Big_Data_Analysis-512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168" y="4253381"/>
              <a:ext cx="731520" cy="69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s://image.flaticon.com/icons/png/512/38/38811.png"/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831" y="4216059"/>
              <a:ext cx="775970" cy="775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Straight Connector 46"/>
            <p:cNvCxnSpPr>
              <a:stCxn id="26" idx="2"/>
              <a:endCxn id="14" idx="6"/>
            </p:cNvCxnSpPr>
            <p:nvPr/>
          </p:nvCxnSpPr>
          <p:spPr>
            <a:xfrm flipH="1">
              <a:off x="6001502" y="4602632"/>
              <a:ext cx="961093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4" idx="2"/>
              <a:endCxn id="29" idx="6"/>
            </p:cNvCxnSpPr>
            <p:nvPr/>
          </p:nvCxnSpPr>
          <p:spPr>
            <a:xfrm flipH="1">
              <a:off x="3779896" y="4602632"/>
              <a:ext cx="968487" cy="1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4" idx="0"/>
            </p:cNvCxnSpPr>
            <p:nvPr/>
          </p:nvCxnSpPr>
          <p:spPr>
            <a:xfrm>
              <a:off x="5374942" y="3484671"/>
              <a:ext cx="1" cy="491401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hevron 38"/>
          <p:cNvSpPr/>
          <p:nvPr/>
        </p:nvSpPr>
        <p:spPr>
          <a:xfrm rot="10800000" flipV="1">
            <a:off x="3934440" y="4494923"/>
            <a:ext cx="267286" cy="266929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2190" y="15221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Data Acquisition </a:t>
            </a: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8649" y="15221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Data Preparation</a:t>
            </a: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1161" y="151475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Data Preprocessing</a:t>
            </a: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7284" y="490237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Data Analysis</a:t>
            </a: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2970" y="494051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Results</a:t>
            </a:r>
            <a:endParaRPr lang="en-US" sz="900" dirty="0">
              <a:latin typeface="Agency FB" panose="020B05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2020" y="31974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gency FB" panose="020B0503020202020204" pitchFamily="34" charset="0"/>
              </a:rPr>
              <a:t>Improvements</a:t>
            </a:r>
            <a:endParaRPr lang="en-US" sz="9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08745177"/>
              </p:ext>
            </p:extLst>
          </p:nvPr>
        </p:nvGraphicFramePr>
        <p:xfrm>
          <a:off x="2032000" y="1143000"/>
          <a:ext cx="8128000" cy="499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464966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8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98433"/>
              </p:ext>
            </p:extLst>
          </p:nvPr>
        </p:nvGraphicFramePr>
        <p:xfrm>
          <a:off x="3809999" y="2057400"/>
          <a:ext cx="4834943" cy="290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37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274329"/>
              </p:ext>
            </p:extLst>
          </p:nvPr>
        </p:nvGraphicFramePr>
        <p:xfrm>
          <a:off x="3827929" y="205740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98367"/>
              </p:ext>
            </p:extLst>
          </p:nvPr>
        </p:nvGraphicFramePr>
        <p:xfrm>
          <a:off x="3838815" y="2057400"/>
          <a:ext cx="45143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5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2708" y="2197425"/>
            <a:ext cx="11029284" cy="3640666"/>
            <a:chOff x="1655" y="4451"/>
            <a:chExt cx="9295" cy="3103"/>
          </a:xfrm>
        </p:grpSpPr>
        <p:pic>
          <p:nvPicPr>
            <p:cNvPr id="102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58" t="8490" r="954" b="21906"/>
            <a:stretch>
              <a:fillRect/>
            </a:stretch>
          </p:blipFill>
          <p:spPr bwMode="auto">
            <a:xfrm>
              <a:off x="7929" y="4525"/>
              <a:ext cx="3021" cy="302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6" t="9683" r="1389" b="2019"/>
            <a:stretch>
              <a:fillRect/>
            </a:stretch>
          </p:blipFill>
          <p:spPr bwMode="auto">
            <a:xfrm>
              <a:off x="1655" y="4525"/>
              <a:ext cx="3357" cy="302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29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3" t="13441"/>
            <a:stretch>
              <a:fillRect/>
            </a:stretch>
          </p:blipFill>
          <p:spPr bwMode="auto">
            <a:xfrm>
              <a:off x="4526" y="4451"/>
              <a:ext cx="3572" cy="296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3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48"/>
          <p:cNvGrpSpPr/>
          <p:nvPr/>
        </p:nvGrpSpPr>
        <p:grpSpPr>
          <a:xfrm>
            <a:off x="1463037" y="479477"/>
            <a:ext cx="10353824" cy="5665759"/>
            <a:chOff x="1463037" y="479477"/>
            <a:chExt cx="10353824" cy="5665759"/>
          </a:xfrm>
        </p:grpSpPr>
        <p:sp>
          <p:nvSpPr>
            <p:cNvPr id="3" name="Oval 2"/>
            <p:cNvSpPr/>
            <p:nvPr/>
          </p:nvSpPr>
          <p:spPr>
            <a:xfrm>
              <a:off x="3266043" y="1239132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66044" y="1998787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66041" y="4065564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66040" y="4824046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66040" y="5582528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66041" y="479477"/>
              <a:ext cx="576775" cy="5627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682147" y="1239132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82148" y="1998787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82145" y="4065564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82144" y="4824046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682144" y="5582528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82145" y="479477"/>
              <a:ext cx="576775" cy="5627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760628" y="2651175"/>
              <a:ext cx="576775" cy="5627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760629" y="3410830"/>
              <a:ext cx="576775" cy="562708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11" idx="6"/>
              <a:endCxn id="17" idx="2"/>
            </p:cNvCxnSpPr>
            <p:nvPr/>
          </p:nvCxnSpPr>
          <p:spPr>
            <a:xfrm>
              <a:off x="3842816" y="760831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842818" y="1520486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6"/>
              <a:endCxn id="13" idx="2"/>
            </p:cNvCxnSpPr>
            <p:nvPr/>
          </p:nvCxnSpPr>
          <p:spPr>
            <a:xfrm>
              <a:off x="3842819" y="2280141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  <a:endCxn id="14" idx="2"/>
            </p:cNvCxnSpPr>
            <p:nvPr/>
          </p:nvCxnSpPr>
          <p:spPr>
            <a:xfrm>
              <a:off x="3842816" y="4346918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6"/>
              <a:endCxn id="16" idx="2"/>
            </p:cNvCxnSpPr>
            <p:nvPr/>
          </p:nvCxnSpPr>
          <p:spPr>
            <a:xfrm>
              <a:off x="3842815" y="5863882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5" idx="2"/>
            </p:cNvCxnSpPr>
            <p:nvPr/>
          </p:nvCxnSpPr>
          <p:spPr>
            <a:xfrm>
              <a:off x="3842815" y="5105400"/>
              <a:ext cx="2839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6"/>
              <a:endCxn id="12" idx="2"/>
            </p:cNvCxnSpPr>
            <p:nvPr/>
          </p:nvCxnSpPr>
          <p:spPr>
            <a:xfrm>
              <a:off x="3842816" y="760831"/>
              <a:ext cx="2839331" cy="759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842813" y="1519312"/>
              <a:ext cx="2839331" cy="759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42813" y="4345159"/>
              <a:ext cx="2839331" cy="759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42812" y="5088109"/>
              <a:ext cx="2839331" cy="759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6"/>
              <a:endCxn id="15" idx="2"/>
            </p:cNvCxnSpPr>
            <p:nvPr/>
          </p:nvCxnSpPr>
          <p:spPr>
            <a:xfrm flipV="1">
              <a:off x="3842815" y="5105400"/>
              <a:ext cx="2839329" cy="758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842814" y="4355712"/>
              <a:ext cx="2839329" cy="758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842814" y="1536604"/>
              <a:ext cx="2839329" cy="758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851009" y="745301"/>
              <a:ext cx="2839329" cy="758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" idx="6"/>
              <a:endCxn id="14" idx="2"/>
            </p:cNvCxnSpPr>
            <p:nvPr/>
          </p:nvCxnSpPr>
          <p:spPr>
            <a:xfrm>
              <a:off x="3842819" y="2280141"/>
              <a:ext cx="2839326" cy="206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6"/>
              <a:endCxn id="13" idx="2"/>
            </p:cNvCxnSpPr>
            <p:nvPr/>
          </p:nvCxnSpPr>
          <p:spPr>
            <a:xfrm flipV="1">
              <a:off x="3842816" y="2280141"/>
              <a:ext cx="2839332" cy="206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7" idx="6"/>
              <a:endCxn id="18" idx="2"/>
            </p:cNvCxnSpPr>
            <p:nvPr/>
          </p:nvCxnSpPr>
          <p:spPr>
            <a:xfrm>
              <a:off x="7258920" y="760831"/>
              <a:ext cx="2501708" cy="217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2" idx="6"/>
              <a:endCxn id="18" idx="2"/>
            </p:cNvCxnSpPr>
            <p:nvPr/>
          </p:nvCxnSpPr>
          <p:spPr>
            <a:xfrm>
              <a:off x="7258922" y="1520486"/>
              <a:ext cx="2501706" cy="1412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" idx="6"/>
              <a:endCxn id="18" idx="2"/>
            </p:cNvCxnSpPr>
            <p:nvPr/>
          </p:nvCxnSpPr>
          <p:spPr>
            <a:xfrm>
              <a:off x="7258923" y="2280141"/>
              <a:ext cx="2501705" cy="652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4" idx="6"/>
              <a:endCxn id="18" idx="2"/>
            </p:cNvCxnSpPr>
            <p:nvPr/>
          </p:nvCxnSpPr>
          <p:spPr>
            <a:xfrm flipV="1">
              <a:off x="7258920" y="2932529"/>
              <a:ext cx="2501708" cy="141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/>
            <p:cNvCxnSpPr>
              <a:stCxn id="15" idx="6"/>
              <a:endCxn id="18" idx="2"/>
            </p:cNvCxnSpPr>
            <p:nvPr/>
          </p:nvCxnSpPr>
          <p:spPr>
            <a:xfrm flipV="1">
              <a:off x="7258919" y="2932529"/>
              <a:ext cx="2501709" cy="217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/>
            <p:cNvCxnSpPr>
              <a:stCxn id="16" idx="6"/>
              <a:endCxn id="18" idx="2"/>
            </p:cNvCxnSpPr>
            <p:nvPr/>
          </p:nvCxnSpPr>
          <p:spPr>
            <a:xfrm flipV="1">
              <a:off x="7258919" y="2932529"/>
              <a:ext cx="2501709" cy="2931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/>
            <p:cNvCxnSpPr>
              <a:stCxn id="17" idx="6"/>
              <a:endCxn id="19" idx="2"/>
            </p:cNvCxnSpPr>
            <p:nvPr/>
          </p:nvCxnSpPr>
          <p:spPr>
            <a:xfrm>
              <a:off x="7258920" y="760831"/>
              <a:ext cx="2501709" cy="2931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/>
            <p:cNvCxnSpPr>
              <a:stCxn id="12" idx="6"/>
              <a:endCxn id="19" idx="2"/>
            </p:cNvCxnSpPr>
            <p:nvPr/>
          </p:nvCxnSpPr>
          <p:spPr>
            <a:xfrm>
              <a:off x="7258922" y="1520486"/>
              <a:ext cx="2501707" cy="217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/>
            <p:cNvCxnSpPr>
              <a:stCxn id="13" idx="6"/>
              <a:endCxn id="19" idx="2"/>
            </p:cNvCxnSpPr>
            <p:nvPr/>
          </p:nvCxnSpPr>
          <p:spPr>
            <a:xfrm>
              <a:off x="7258923" y="2280141"/>
              <a:ext cx="2501706" cy="1412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/>
            <p:cNvCxnSpPr>
              <a:stCxn id="14" idx="6"/>
              <a:endCxn id="19" idx="2"/>
            </p:cNvCxnSpPr>
            <p:nvPr/>
          </p:nvCxnSpPr>
          <p:spPr>
            <a:xfrm flipV="1">
              <a:off x="7258920" y="3692184"/>
              <a:ext cx="2501709" cy="65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/>
            <p:cNvCxnSpPr>
              <a:stCxn id="15" idx="6"/>
              <a:endCxn id="19" idx="2"/>
            </p:cNvCxnSpPr>
            <p:nvPr/>
          </p:nvCxnSpPr>
          <p:spPr>
            <a:xfrm flipV="1">
              <a:off x="7258919" y="3692184"/>
              <a:ext cx="2501710" cy="1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>
              <a:stCxn id="16" idx="6"/>
              <a:endCxn id="19" idx="2"/>
            </p:cNvCxnSpPr>
            <p:nvPr/>
          </p:nvCxnSpPr>
          <p:spPr>
            <a:xfrm flipV="1">
              <a:off x="7258919" y="3692184"/>
              <a:ext cx="2501710" cy="217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/>
            <p:cNvSpPr txBox="1"/>
            <p:nvPr/>
          </p:nvSpPr>
          <p:spPr>
            <a:xfrm>
              <a:off x="1507582" y="480066"/>
              <a:ext cx="180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Avg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Flow of Water during summer (cusec)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9845" y="1272950"/>
              <a:ext cx="180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Avg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Flow of Water during winter (cusec)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08180" y="1988327"/>
              <a:ext cx="180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Monthly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Tariff /Unit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63040" y="4108669"/>
              <a:ext cx="180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Accidents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63040" y="4857276"/>
              <a:ext cx="180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63037" y="5633049"/>
              <a:ext cx="180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Operators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 other staff salaries satisfactions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46887" y="2794029"/>
              <a:ext cx="1169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 Rate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646887" y="3553684"/>
              <a:ext cx="1169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 Rate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1" name="Oval 1050"/>
          <p:cNvSpPr/>
          <p:nvPr/>
        </p:nvSpPr>
        <p:spPr>
          <a:xfrm>
            <a:off x="3500216" y="3099520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00216" y="3279858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00216" y="3460196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937415" y="3098025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937415" y="3278363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937415" y="3458701"/>
            <a:ext cx="66232" cy="673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Fawad Akbar</dc:creator>
  <cp:lastModifiedBy>Fawad Akbar</cp:lastModifiedBy>
  <cp:revision>24</cp:revision>
  <dcterms:created xsi:type="dcterms:W3CDTF">2019-03-18T07:50:17Z</dcterms:created>
  <dcterms:modified xsi:type="dcterms:W3CDTF">2019-03-19T15:38:32Z</dcterms:modified>
</cp:coreProperties>
</file>