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C1A01-6ACF-413C-9CED-FF5501B72E77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2401FD-CD80-4645-AD55-99DBA094E84B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AACE178-2FB8-414F-800D-CE3A3DDE13C5}" type="parTrans" cxnId="{777BC512-0B9F-41FC-B827-467B021B8433}">
      <dgm:prSet/>
      <dgm:spPr/>
      <dgm:t>
        <a:bodyPr/>
        <a:lstStyle/>
        <a:p>
          <a:endParaRPr lang="en-US"/>
        </a:p>
      </dgm:t>
    </dgm:pt>
    <dgm:pt modelId="{4BE3B800-592F-4933-A1B8-40EF9183341F}" type="sibTrans" cxnId="{777BC512-0B9F-41FC-B827-467B021B8433}">
      <dgm:prSet/>
      <dgm:spPr/>
      <dgm:t>
        <a:bodyPr/>
        <a:lstStyle/>
        <a:p>
          <a:endParaRPr lang="en-US"/>
        </a:p>
      </dgm:t>
    </dgm:pt>
    <dgm:pt modelId="{A18EC03B-3A09-4CB7-9702-4F9692B6AA0B}">
      <dgm:prSet phldrT="[Text]" phldr="1"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5550D04-362B-4D74-B92A-2741E6B862F9}" type="parTrans" cxnId="{749630DA-433F-41D8-B0DF-24608C43EF4A}">
      <dgm:prSet/>
      <dgm:spPr/>
      <dgm:t>
        <a:bodyPr/>
        <a:lstStyle/>
        <a:p>
          <a:endParaRPr lang="en-US"/>
        </a:p>
      </dgm:t>
    </dgm:pt>
    <dgm:pt modelId="{1A56B38A-3925-40AD-AC33-D73ECCB921CC}" type="sibTrans" cxnId="{749630DA-433F-41D8-B0DF-24608C43EF4A}">
      <dgm:prSet/>
      <dgm:spPr/>
      <dgm:t>
        <a:bodyPr/>
        <a:lstStyle/>
        <a:p>
          <a:endParaRPr lang="en-US"/>
        </a:p>
      </dgm:t>
    </dgm:pt>
    <dgm:pt modelId="{2093C90F-5DBB-43A1-9F94-D48ADB666AA4}">
      <dgm:prSet phldrT="[Text]" phldr="1"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3EFB9CF-8D20-4D46-886E-BC770590AD26}" type="parTrans" cxnId="{01BF7A3D-B058-43EC-A23F-521E84E284C9}">
      <dgm:prSet/>
      <dgm:spPr/>
      <dgm:t>
        <a:bodyPr/>
        <a:lstStyle/>
        <a:p>
          <a:endParaRPr lang="en-US"/>
        </a:p>
      </dgm:t>
    </dgm:pt>
    <dgm:pt modelId="{9FE865FB-C504-4133-AF82-22E88EC40751}" type="sibTrans" cxnId="{01BF7A3D-B058-43EC-A23F-521E84E284C9}">
      <dgm:prSet/>
      <dgm:spPr/>
      <dgm:t>
        <a:bodyPr/>
        <a:lstStyle/>
        <a:p>
          <a:endParaRPr lang="en-US"/>
        </a:p>
      </dgm:t>
    </dgm:pt>
    <dgm:pt modelId="{EBA57980-4CB2-44B8-A579-B87F183D016C}">
      <dgm:prSet phldrT="[Text]" phldr="1"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A76CE48-0525-45D6-B24F-D413155749AF}" type="parTrans" cxnId="{9CB25010-1512-4942-B014-6442F299F006}">
      <dgm:prSet/>
      <dgm:spPr/>
      <dgm:t>
        <a:bodyPr/>
        <a:lstStyle/>
        <a:p>
          <a:endParaRPr lang="en-US"/>
        </a:p>
      </dgm:t>
    </dgm:pt>
    <dgm:pt modelId="{AED13989-2DCF-49D3-9E1F-9786DD971D58}" type="sibTrans" cxnId="{9CB25010-1512-4942-B014-6442F299F006}">
      <dgm:prSet/>
      <dgm:spPr/>
      <dgm:t>
        <a:bodyPr/>
        <a:lstStyle/>
        <a:p>
          <a:endParaRPr lang="en-US"/>
        </a:p>
      </dgm:t>
    </dgm:pt>
    <dgm:pt modelId="{6D8C7CE6-04E2-4441-835D-B23962184116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47DFC864-6275-4EFD-8D64-E90C690323ED}" type="sibTrans" cxnId="{A2B9DECC-A80E-4187-8DAE-A330BFEDFB3A}">
      <dgm:prSet/>
      <dgm:spPr/>
      <dgm:t>
        <a:bodyPr/>
        <a:lstStyle/>
        <a:p>
          <a:endParaRPr lang="en-US"/>
        </a:p>
      </dgm:t>
    </dgm:pt>
    <dgm:pt modelId="{179BEEAF-064F-4B62-A3B4-6A683CC16B3D}" type="parTrans" cxnId="{A2B9DECC-A80E-4187-8DAE-A330BFEDFB3A}">
      <dgm:prSet/>
      <dgm:spPr/>
      <dgm:t>
        <a:bodyPr/>
        <a:lstStyle/>
        <a:p>
          <a:endParaRPr lang="en-US"/>
        </a:p>
      </dgm:t>
    </dgm:pt>
    <dgm:pt modelId="{C2CF1C58-D7FE-4667-AB44-3DAFEF497562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1098F3E5-E108-46B4-9C56-ED9ABB323B33}" type="parTrans" cxnId="{006E207D-1E8A-437C-B20C-A476047E49FC}">
      <dgm:prSet/>
      <dgm:spPr/>
      <dgm:t>
        <a:bodyPr/>
        <a:lstStyle/>
        <a:p>
          <a:endParaRPr lang="en-US"/>
        </a:p>
      </dgm:t>
    </dgm:pt>
    <dgm:pt modelId="{AA0038FB-BAC4-4652-895A-BFEBBD943551}" type="sibTrans" cxnId="{006E207D-1E8A-437C-B20C-A476047E49FC}">
      <dgm:prSet/>
      <dgm:spPr/>
      <dgm:t>
        <a:bodyPr/>
        <a:lstStyle/>
        <a:p>
          <a:endParaRPr lang="en-US"/>
        </a:p>
      </dgm:t>
    </dgm:pt>
    <dgm:pt modelId="{08B185F8-7642-404A-BED0-D529ACC819E9}">
      <dgm:prSet phldrT="[Text]" phldr="1"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6F19EB3-2887-4B06-9EEF-6841D43AC413}" type="parTrans" cxnId="{55346B7E-953F-479D-8E56-537F180B9609}">
      <dgm:prSet/>
      <dgm:spPr/>
      <dgm:t>
        <a:bodyPr/>
        <a:lstStyle/>
        <a:p>
          <a:endParaRPr lang="en-US"/>
        </a:p>
      </dgm:t>
    </dgm:pt>
    <dgm:pt modelId="{08F25ED8-6A48-4A02-8EAB-A3EC13746FA9}" type="sibTrans" cxnId="{55346B7E-953F-479D-8E56-537F180B9609}">
      <dgm:prSet/>
      <dgm:spPr/>
      <dgm:t>
        <a:bodyPr/>
        <a:lstStyle/>
        <a:p>
          <a:endParaRPr lang="en-US"/>
        </a:p>
      </dgm:t>
    </dgm:pt>
    <dgm:pt modelId="{50E8FAE6-4B67-467E-B615-4356A50EEE28}" type="pres">
      <dgm:prSet presAssocID="{589C1A01-6ACF-413C-9CED-FF5501B72E7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4423D5-B761-4483-8490-83135D6F18C6}" type="pres">
      <dgm:prSet presAssocID="{C32401FD-CD80-4645-AD55-99DBA094E84B}" presName="centerShape" presStyleLbl="node0" presStyleIdx="0" presStyleCnt="1"/>
      <dgm:spPr/>
    </dgm:pt>
    <dgm:pt modelId="{5C0F81D5-870D-4E5A-8416-158FAC3CB3F8}" type="pres">
      <dgm:prSet presAssocID="{179BEEAF-064F-4B62-A3B4-6A683CC16B3D}" presName="Name9" presStyleLbl="parChTrans1D2" presStyleIdx="0" presStyleCnt="6"/>
      <dgm:spPr/>
    </dgm:pt>
    <dgm:pt modelId="{C65F097C-53DC-4ED3-9FDA-C278466F26B8}" type="pres">
      <dgm:prSet presAssocID="{179BEEAF-064F-4B62-A3B4-6A683CC16B3D}" presName="connTx" presStyleLbl="parChTrans1D2" presStyleIdx="0" presStyleCnt="6"/>
      <dgm:spPr/>
    </dgm:pt>
    <dgm:pt modelId="{0D3E067F-FC3A-4920-87E9-45A7B1FF0D17}" type="pres">
      <dgm:prSet presAssocID="{6D8C7CE6-04E2-4441-835D-B23962184116}" presName="node" presStyleLbl="node1" presStyleIdx="0" presStyleCnt="6">
        <dgm:presLayoutVars>
          <dgm:bulletEnabled val="1"/>
        </dgm:presLayoutVars>
      </dgm:prSet>
      <dgm:spPr/>
    </dgm:pt>
    <dgm:pt modelId="{83A1B753-B7B8-47D9-B631-305FC442E915}" type="pres">
      <dgm:prSet presAssocID="{1098F3E5-E108-46B4-9C56-ED9ABB323B33}" presName="Name9" presStyleLbl="parChTrans1D2" presStyleIdx="1" presStyleCnt="6"/>
      <dgm:spPr/>
    </dgm:pt>
    <dgm:pt modelId="{33F26282-CD35-4B0C-8479-E31385D3562B}" type="pres">
      <dgm:prSet presAssocID="{1098F3E5-E108-46B4-9C56-ED9ABB323B33}" presName="connTx" presStyleLbl="parChTrans1D2" presStyleIdx="1" presStyleCnt="6"/>
      <dgm:spPr/>
    </dgm:pt>
    <dgm:pt modelId="{95ABCA27-E633-40BD-A156-B4184EE071A6}" type="pres">
      <dgm:prSet presAssocID="{C2CF1C58-D7FE-4667-AB44-3DAFEF497562}" presName="node" presStyleLbl="node1" presStyleIdx="1" presStyleCnt="6">
        <dgm:presLayoutVars>
          <dgm:bulletEnabled val="1"/>
        </dgm:presLayoutVars>
      </dgm:prSet>
      <dgm:spPr/>
    </dgm:pt>
    <dgm:pt modelId="{D2CA5A6B-7165-4FE1-B9FB-C18E09F7AE87}" type="pres">
      <dgm:prSet presAssocID="{E5550D04-362B-4D74-B92A-2741E6B862F9}" presName="Name9" presStyleLbl="parChTrans1D2" presStyleIdx="2" presStyleCnt="6"/>
      <dgm:spPr/>
    </dgm:pt>
    <dgm:pt modelId="{378A1F0D-3AF5-43B0-844C-E10A357F1505}" type="pres">
      <dgm:prSet presAssocID="{E5550D04-362B-4D74-B92A-2741E6B862F9}" presName="connTx" presStyleLbl="parChTrans1D2" presStyleIdx="2" presStyleCnt="6"/>
      <dgm:spPr/>
    </dgm:pt>
    <dgm:pt modelId="{A9E950FD-51CD-4556-AAA2-A141AF255DF3}" type="pres">
      <dgm:prSet presAssocID="{A18EC03B-3A09-4CB7-9702-4F9692B6AA0B}" presName="node" presStyleLbl="node1" presStyleIdx="2" presStyleCnt="6">
        <dgm:presLayoutVars>
          <dgm:bulletEnabled val="1"/>
        </dgm:presLayoutVars>
      </dgm:prSet>
      <dgm:spPr/>
    </dgm:pt>
    <dgm:pt modelId="{F8B6424A-E2EC-4150-BBCA-7893B6C2B173}" type="pres">
      <dgm:prSet presAssocID="{C3EFB9CF-8D20-4D46-886E-BC770590AD26}" presName="Name9" presStyleLbl="parChTrans1D2" presStyleIdx="3" presStyleCnt="6"/>
      <dgm:spPr/>
    </dgm:pt>
    <dgm:pt modelId="{E8BFA894-A9A9-459C-84FF-5CD3AC7FF052}" type="pres">
      <dgm:prSet presAssocID="{C3EFB9CF-8D20-4D46-886E-BC770590AD26}" presName="connTx" presStyleLbl="parChTrans1D2" presStyleIdx="3" presStyleCnt="6"/>
      <dgm:spPr/>
    </dgm:pt>
    <dgm:pt modelId="{1C2C60C5-73F1-4955-8D8D-5A5F4E1AF741}" type="pres">
      <dgm:prSet presAssocID="{2093C90F-5DBB-43A1-9F94-D48ADB666AA4}" presName="node" presStyleLbl="node1" presStyleIdx="3" presStyleCnt="6">
        <dgm:presLayoutVars>
          <dgm:bulletEnabled val="1"/>
        </dgm:presLayoutVars>
      </dgm:prSet>
      <dgm:spPr/>
    </dgm:pt>
    <dgm:pt modelId="{0FD80C69-4A6C-4716-9CE6-C24748EA5928}" type="pres">
      <dgm:prSet presAssocID="{9A76CE48-0525-45D6-B24F-D413155749AF}" presName="Name9" presStyleLbl="parChTrans1D2" presStyleIdx="4" presStyleCnt="6"/>
      <dgm:spPr/>
    </dgm:pt>
    <dgm:pt modelId="{ED6160C0-D50B-43C2-BE37-F3FB83C25B7C}" type="pres">
      <dgm:prSet presAssocID="{9A76CE48-0525-45D6-B24F-D413155749AF}" presName="connTx" presStyleLbl="parChTrans1D2" presStyleIdx="4" presStyleCnt="6"/>
      <dgm:spPr/>
    </dgm:pt>
    <dgm:pt modelId="{20B68F4C-713E-4491-A050-B1503ADC525F}" type="pres">
      <dgm:prSet presAssocID="{EBA57980-4CB2-44B8-A579-B87F183D016C}" presName="node" presStyleLbl="node1" presStyleIdx="4" presStyleCnt="6">
        <dgm:presLayoutVars>
          <dgm:bulletEnabled val="1"/>
        </dgm:presLayoutVars>
      </dgm:prSet>
      <dgm:spPr/>
    </dgm:pt>
    <dgm:pt modelId="{5FBCD4CB-A399-4691-B6E2-7BCFC456EDAC}" type="pres">
      <dgm:prSet presAssocID="{A6F19EB3-2887-4B06-9EEF-6841D43AC413}" presName="Name9" presStyleLbl="parChTrans1D2" presStyleIdx="5" presStyleCnt="6"/>
      <dgm:spPr/>
    </dgm:pt>
    <dgm:pt modelId="{3680729A-FC65-4A14-B930-EE59A7D91A2A}" type="pres">
      <dgm:prSet presAssocID="{A6F19EB3-2887-4B06-9EEF-6841D43AC413}" presName="connTx" presStyleLbl="parChTrans1D2" presStyleIdx="5" presStyleCnt="6"/>
      <dgm:spPr/>
    </dgm:pt>
    <dgm:pt modelId="{02F430BE-5027-4102-BE72-37D15208BEF7}" type="pres">
      <dgm:prSet presAssocID="{08B185F8-7642-404A-BED0-D529ACC819E9}" presName="node" presStyleLbl="node1" presStyleIdx="5" presStyleCnt="6">
        <dgm:presLayoutVars>
          <dgm:bulletEnabled val="1"/>
        </dgm:presLayoutVars>
      </dgm:prSet>
      <dgm:spPr/>
    </dgm:pt>
  </dgm:ptLst>
  <dgm:cxnLst>
    <dgm:cxn modelId="{F8678303-8C0B-41E5-BDCE-74562D15AB67}" type="presOf" srcId="{9A76CE48-0525-45D6-B24F-D413155749AF}" destId="{ED6160C0-D50B-43C2-BE37-F3FB83C25B7C}" srcOrd="1" destOrd="0" presId="urn:microsoft.com/office/officeart/2005/8/layout/radial1"/>
    <dgm:cxn modelId="{7A221008-73C8-41FC-866D-A3624613794D}" type="presOf" srcId="{6D8C7CE6-04E2-4441-835D-B23962184116}" destId="{0D3E067F-FC3A-4920-87E9-45A7B1FF0D17}" srcOrd="0" destOrd="0" presId="urn:microsoft.com/office/officeart/2005/8/layout/radial1"/>
    <dgm:cxn modelId="{9CCEB009-087E-4CD2-96D4-C8B4F636D71E}" type="presOf" srcId="{A6F19EB3-2887-4B06-9EEF-6841D43AC413}" destId="{5FBCD4CB-A399-4691-B6E2-7BCFC456EDAC}" srcOrd="0" destOrd="0" presId="urn:microsoft.com/office/officeart/2005/8/layout/radial1"/>
    <dgm:cxn modelId="{BA0C530B-CC52-476A-952F-5C3C1A7ADA57}" type="presOf" srcId="{E5550D04-362B-4D74-B92A-2741E6B862F9}" destId="{D2CA5A6B-7165-4FE1-B9FB-C18E09F7AE87}" srcOrd="0" destOrd="0" presId="urn:microsoft.com/office/officeart/2005/8/layout/radial1"/>
    <dgm:cxn modelId="{9CB25010-1512-4942-B014-6442F299F006}" srcId="{C32401FD-CD80-4645-AD55-99DBA094E84B}" destId="{EBA57980-4CB2-44B8-A579-B87F183D016C}" srcOrd="4" destOrd="0" parTransId="{9A76CE48-0525-45D6-B24F-D413155749AF}" sibTransId="{AED13989-2DCF-49D3-9E1F-9786DD971D58}"/>
    <dgm:cxn modelId="{777BC512-0B9F-41FC-B827-467B021B8433}" srcId="{589C1A01-6ACF-413C-9CED-FF5501B72E77}" destId="{C32401FD-CD80-4645-AD55-99DBA094E84B}" srcOrd="0" destOrd="0" parTransId="{2AACE178-2FB8-414F-800D-CE3A3DDE13C5}" sibTransId="{4BE3B800-592F-4933-A1B8-40EF9183341F}"/>
    <dgm:cxn modelId="{6092E516-F499-4704-9099-839821827107}" type="presOf" srcId="{C2CF1C58-D7FE-4667-AB44-3DAFEF497562}" destId="{95ABCA27-E633-40BD-A156-B4184EE071A6}" srcOrd="0" destOrd="0" presId="urn:microsoft.com/office/officeart/2005/8/layout/radial1"/>
    <dgm:cxn modelId="{3CA73723-AF8D-4B33-9253-1D8042ACFE4F}" type="presOf" srcId="{C3EFB9CF-8D20-4D46-886E-BC770590AD26}" destId="{E8BFA894-A9A9-459C-84FF-5CD3AC7FF052}" srcOrd="1" destOrd="0" presId="urn:microsoft.com/office/officeart/2005/8/layout/radial1"/>
    <dgm:cxn modelId="{C6589B26-AB15-4678-9768-5DDED35C1885}" type="presOf" srcId="{179BEEAF-064F-4B62-A3B4-6A683CC16B3D}" destId="{C65F097C-53DC-4ED3-9FDA-C278466F26B8}" srcOrd="1" destOrd="0" presId="urn:microsoft.com/office/officeart/2005/8/layout/radial1"/>
    <dgm:cxn modelId="{DC0B0E27-F22F-4B3D-A614-3029AE0FAA7A}" type="presOf" srcId="{EBA57980-4CB2-44B8-A579-B87F183D016C}" destId="{20B68F4C-713E-4491-A050-B1503ADC525F}" srcOrd="0" destOrd="0" presId="urn:microsoft.com/office/officeart/2005/8/layout/radial1"/>
    <dgm:cxn modelId="{3B1C702E-7DC6-4AAC-90F6-641929B929DB}" type="presOf" srcId="{1098F3E5-E108-46B4-9C56-ED9ABB323B33}" destId="{33F26282-CD35-4B0C-8479-E31385D3562B}" srcOrd="1" destOrd="0" presId="urn:microsoft.com/office/officeart/2005/8/layout/radial1"/>
    <dgm:cxn modelId="{E330213A-9570-4BAF-9FCC-68AB5C63306D}" type="presOf" srcId="{08B185F8-7642-404A-BED0-D529ACC819E9}" destId="{02F430BE-5027-4102-BE72-37D15208BEF7}" srcOrd="0" destOrd="0" presId="urn:microsoft.com/office/officeart/2005/8/layout/radial1"/>
    <dgm:cxn modelId="{01BF7A3D-B058-43EC-A23F-521E84E284C9}" srcId="{C32401FD-CD80-4645-AD55-99DBA094E84B}" destId="{2093C90F-5DBB-43A1-9F94-D48ADB666AA4}" srcOrd="3" destOrd="0" parTransId="{C3EFB9CF-8D20-4D46-886E-BC770590AD26}" sibTransId="{9FE865FB-C504-4133-AF82-22E88EC40751}"/>
    <dgm:cxn modelId="{C22DCF49-6446-4323-A121-6C3C15F8697B}" type="presOf" srcId="{C3EFB9CF-8D20-4D46-886E-BC770590AD26}" destId="{F8B6424A-E2EC-4150-BBCA-7893B6C2B173}" srcOrd="0" destOrd="0" presId="urn:microsoft.com/office/officeart/2005/8/layout/radial1"/>
    <dgm:cxn modelId="{C77B8A76-DC9D-4BE4-A221-C93651EE72CA}" type="presOf" srcId="{589C1A01-6ACF-413C-9CED-FF5501B72E77}" destId="{50E8FAE6-4B67-467E-B615-4356A50EEE28}" srcOrd="0" destOrd="0" presId="urn:microsoft.com/office/officeart/2005/8/layout/radial1"/>
    <dgm:cxn modelId="{4BBCA076-A8AD-44B0-80F8-8592D8D38F6F}" type="presOf" srcId="{A18EC03B-3A09-4CB7-9702-4F9692B6AA0B}" destId="{A9E950FD-51CD-4556-AAA2-A141AF255DF3}" srcOrd="0" destOrd="0" presId="urn:microsoft.com/office/officeart/2005/8/layout/radial1"/>
    <dgm:cxn modelId="{006E207D-1E8A-437C-B20C-A476047E49FC}" srcId="{C32401FD-CD80-4645-AD55-99DBA094E84B}" destId="{C2CF1C58-D7FE-4667-AB44-3DAFEF497562}" srcOrd="1" destOrd="0" parTransId="{1098F3E5-E108-46B4-9C56-ED9ABB323B33}" sibTransId="{AA0038FB-BAC4-4652-895A-BFEBBD943551}"/>
    <dgm:cxn modelId="{55346B7E-953F-479D-8E56-537F180B9609}" srcId="{C32401FD-CD80-4645-AD55-99DBA094E84B}" destId="{08B185F8-7642-404A-BED0-D529ACC819E9}" srcOrd="5" destOrd="0" parTransId="{A6F19EB3-2887-4B06-9EEF-6841D43AC413}" sibTransId="{08F25ED8-6A48-4A02-8EAB-A3EC13746FA9}"/>
    <dgm:cxn modelId="{8D57FB98-4161-4E3D-896D-E80B82033A59}" type="presOf" srcId="{2093C90F-5DBB-43A1-9F94-D48ADB666AA4}" destId="{1C2C60C5-73F1-4955-8D8D-5A5F4E1AF741}" srcOrd="0" destOrd="0" presId="urn:microsoft.com/office/officeart/2005/8/layout/radial1"/>
    <dgm:cxn modelId="{285CEB9D-05C6-4C3C-8832-2700D12BA564}" type="presOf" srcId="{179BEEAF-064F-4B62-A3B4-6A683CC16B3D}" destId="{5C0F81D5-870D-4E5A-8416-158FAC3CB3F8}" srcOrd="0" destOrd="0" presId="urn:microsoft.com/office/officeart/2005/8/layout/radial1"/>
    <dgm:cxn modelId="{FC9C98B6-1697-4FB3-9706-6563171C48DA}" type="presOf" srcId="{1098F3E5-E108-46B4-9C56-ED9ABB323B33}" destId="{83A1B753-B7B8-47D9-B631-305FC442E915}" srcOrd="0" destOrd="0" presId="urn:microsoft.com/office/officeart/2005/8/layout/radial1"/>
    <dgm:cxn modelId="{A2B9DECC-A80E-4187-8DAE-A330BFEDFB3A}" srcId="{C32401FD-CD80-4645-AD55-99DBA094E84B}" destId="{6D8C7CE6-04E2-4441-835D-B23962184116}" srcOrd="0" destOrd="0" parTransId="{179BEEAF-064F-4B62-A3B4-6A683CC16B3D}" sibTransId="{47DFC864-6275-4EFD-8D64-E90C690323ED}"/>
    <dgm:cxn modelId="{80D692CF-7034-499A-A594-181E3DD8EC89}" type="presOf" srcId="{E5550D04-362B-4D74-B92A-2741E6B862F9}" destId="{378A1F0D-3AF5-43B0-844C-E10A357F1505}" srcOrd="1" destOrd="0" presId="urn:microsoft.com/office/officeart/2005/8/layout/radial1"/>
    <dgm:cxn modelId="{749630DA-433F-41D8-B0DF-24608C43EF4A}" srcId="{C32401FD-CD80-4645-AD55-99DBA094E84B}" destId="{A18EC03B-3A09-4CB7-9702-4F9692B6AA0B}" srcOrd="2" destOrd="0" parTransId="{E5550D04-362B-4D74-B92A-2741E6B862F9}" sibTransId="{1A56B38A-3925-40AD-AC33-D73ECCB921CC}"/>
    <dgm:cxn modelId="{694ADDDF-AC6F-4566-8318-F483819040C8}" type="presOf" srcId="{A6F19EB3-2887-4B06-9EEF-6841D43AC413}" destId="{3680729A-FC65-4A14-B930-EE59A7D91A2A}" srcOrd="1" destOrd="0" presId="urn:microsoft.com/office/officeart/2005/8/layout/radial1"/>
    <dgm:cxn modelId="{1DC599E5-47D8-4E4F-9E34-D430C4DEA9A8}" type="presOf" srcId="{9A76CE48-0525-45D6-B24F-D413155749AF}" destId="{0FD80C69-4A6C-4716-9CE6-C24748EA5928}" srcOrd="0" destOrd="0" presId="urn:microsoft.com/office/officeart/2005/8/layout/radial1"/>
    <dgm:cxn modelId="{D71609FE-9792-49A1-9595-54B1E4ABADEC}" type="presOf" srcId="{C32401FD-CD80-4645-AD55-99DBA094E84B}" destId="{B34423D5-B761-4483-8490-83135D6F18C6}" srcOrd="0" destOrd="0" presId="urn:microsoft.com/office/officeart/2005/8/layout/radial1"/>
    <dgm:cxn modelId="{70B636E3-6799-49F5-A719-17DF5C85A07D}" type="presParOf" srcId="{50E8FAE6-4B67-467E-B615-4356A50EEE28}" destId="{B34423D5-B761-4483-8490-83135D6F18C6}" srcOrd="0" destOrd="0" presId="urn:microsoft.com/office/officeart/2005/8/layout/radial1"/>
    <dgm:cxn modelId="{E16B6B60-1418-4167-A41D-9F2C26A202E8}" type="presParOf" srcId="{50E8FAE6-4B67-467E-B615-4356A50EEE28}" destId="{5C0F81D5-870D-4E5A-8416-158FAC3CB3F8}" srcOrd="1" destOrd="0" presId="urn:microsoft.com/office/officeart/2005/8/layout/radial1"/>
    <dgm:cxn modelId="{9BD7A3FC-E7A3-4F32-A0B1-5B1DBD457CA5}" type="presParOf" srcId="{5C0F81D5-870D-4E5A-8416-158FAC3CB3F8}" destId="{C65F097C-53DC-4ED3-9FDA-C278466F26B8}" srcOrd="0" destOrd="0" presId="urn:microsoft.com/office/officeart/2005/8/layout/radial1"/>
    <dgm:cxn modelId="{27F61B64-0B77-415B-80BE-8CF836A3252F}" type="presParOf" srcId="{50E8FAE6-4B67-467E-B615-4356A50EEE28}" destId="{0D3E067F-FC3A-4920-87E9-45A7B1FF0D17}" srcOrd="2" destOrd="0" presId="urn:microsoft.com/office/officeart/2005/8/layout/radial1"/>
    <dgm:cxn modelId="{D7804FB5-16D1-42D2-AD03-FE590793E734}" type="presParOf" srcId="{50E8FAE6-4B67-467E-B615-4356A50EEE28}" destId="{83A1B753-B7B8-47D9-B631-305FC442E915}" srcOrd="3" destOrd="0" presId="urn:microsoft.com/office/officeart/2005/8/layout/radial1"/>
    <dgm:cxn modelId="{0EB60479-C603-4D0B-991C-C0EBD608AA51}" type="presParOf" srcId="{83A1B753-B7B8-47D9-B631-305FC442E915}" destId="{33F26282-CD35-4B0C-8479-E31385D3562B}" srcOrd="0" destOrd="0" presId="urn:microsoft.com/office/officeart/2005/8/layout/radial1"/>
    <dgm:cxn modelId="{11D338CB-95BD-4458-801A-00C9981036C9}" type="presParOf" srcId="{50E8FAE6-4B67-467E-B615-4356A50EEE28}" destId="{95ABCA27-E633-40BD-A156-B4184EE071A6}" srcOrd="4" destOrd="0" presId="urn:microsoft.com/office/officeart/2005/8/layout/radial1"/>
    <dgm:cxn modelId="{CCF0324D-F62D-44D5-B118-6C7AF54DFEAA}" type="presParOf" srcId="{50E8FAE6-4B67-467E-B615-4356A50EEE28}" destId="{D2CA5A6B-7165-4FE1-B9FB-C18E09F7AE87}" srcOrd="5" destOrd="0" presId="urn:microsoft.com/office/officeart/2005/8/layout/radial1"/>
    <dgm:cxn modelId="{166632A9-789E-49D3-AA5B-697C6F4E7E8E}" type="presParOf" srcId="{D2CA5A6B-7165-4FE1-B9FB-C18E09F7AE87}" destId="{378A1F0D-3AF5-43B0-844C-E10A357F1505}" srcOrd="0" destOrd="0" presId="urn:microsoft.com/office/officeart/2005/8/layout/radial1"/>
    <dgm:cxn modelId="{A0BE3D92-7B91-4F65-A2F4-EF80EC337613}" type="presParOf" srcId="{50E8FAE6-4B67-467E-B615-4356A50EEE28}" destId="{A9E950FD-51CD-4556-AAA2-A141AF255DF3}" srcOrd="6" destOrd="0" presId="urn:microsoft.com/office/officeart/2005/8/layout/radial1"/>
    <dgm:cxn modelId="{E43F0C9B-9DF9-4D96-8A61-67180B09CBAE}" type="presParOf" srcId="{50E8FAE6-4B67-467E-B615-4356A50EEE28}" destId="{F8B6424A-E2EC-4150-BBCA-7893B6C2B173}" srcOrd="7" destOrd="0" presId="urn:microsoft.com/office/officeart/2005/8/layout/radial1"/>
    <dgm:cxn modelId="{D65A569C-6352-4FC4-BA15-5552F091D817}" type="presParOf" srcId="{F8B6424A-E2EC-4150-BBCA-7893B6C2B173}" destId="{E8BFA894-A9A9-459C-84FF-5CD3AC7FF052}" srcOrd="0" destOrd="0" presId="urn:microsoft.com/office/officeart/2005/8/layout/radial1"/>
    <dgm:cxn modelId="{484C7EE3-0380-42D4-B83D-6A90E16BA913}" type="presParOf" srcId="{50E8FAE6-4B67-467E-B615-4356A50EEE28}" destId="{1C2C60C5-73F1-4955-8D8D-5A5F4E1AF741}" srcOrd="8" destOrd="0" presId="urn:microsoft.com/office/officeart/2005/8/layout/radial1"/>
    <dgm:cxn modelId="{133270C7-0139-4AE4-8BBA-7FA945F1AD3A}" type="presParOf" srcId="{50E8FAE6-4B67-467E-B615-4356A50EEE28}" destId="{0FD80C69-4A6C-4716-9CE6-C24748EA5928}" srcOrd="9" destOrd="0" presId="urn:microsoft.com/office/officeart/2005/8/layout/radial1"/>
    <dgm:cxn modelId="{4B8F6331-C6D3-4AC3-A0C6-BF3B4E2BBF63}" type="presParOf" srcId="{0FD80C69-4A6C-4716-9CE6-C24748EA5928}" destId="{ED6160C0-D50B-43C2-BE37-F3FB83C25B7C}" srcOrd="0" destOrd="0" presId="urn:microsoft.com/office/officeart/2005/8/layout/radial1"/>
    <dgm:cxn modelId="{2B94F528-19BB-46F0-94DE-6A66E6AAA3F8}" type="presParOf" srcId="{50E8FAE6-4B67-467E-B615-4356A50EEE28}" destId="{20B68F4C-713E-4491-A050-B1503ADC525F}" srcOrd="10" destOrd="0" presId="urn:microsoft.com/office/officeart/2005/8/layout/radial1"/>
    <dgm:cxn modelId="{D37B3D5C-188C-4890-B666-CCB92E6D51A6}" type="presParOf" srcId="{50E8FAE6-4B67-467E-B615-4356A50EEE28}" destId="{5FBCD4CB-A399-4691-B6E2-7BCFC456EDAC}" srcOrd="11" destOrd="0" presId="urn:microsoft.com/office/officeart/2005/8/layout/radial1"/>
    <dgm:cxn modelId="{71675BD9-DDD9-4FBA-9282-0DC586E0723A}" type="presParOf" srcId="{5FBCD4CB-A399-4691-B6E2-7BCFC456EDAC}" destId="{3680729A-FC65-4A14-B930-EE59A7D91A2A}" srcOrd="0" destOrd="0" presId="urn:microsoft.com/office/officeart/2005/8/layout/radial1"/>
    <dgm:cxn modelId="{B804C97A-F78B-4DA9-8742-57F4D4225786}" type="presParOf" srcId="{50E8FAE6-4B67-467E-B615-4356A50EEE28}" destId="{02F430BE-5027-4102-BE72-37D15208BEF7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423D5-B761-4483-8490-83135D6F18C6}">
      <dsp:nvSpPr>
        <dsp:cNvPr id="0" name=""/>
        <dsp:cNvSpPr/>
      </dsp:nvSpPr>
      <dsp:spPr>
        <a:xfrm>
          <a:off x="4142056" y="2436780"/>
          <a:ext cx="1869006" cy="1869006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415766" y="2710490"/>
        <a:ext cx="1321586" cy="1321586"/>
      </dsp:txXfrm>
    </dsp:sp>
    <dsp:sp modelId="{5C0F81D5-870D-4E5A-8416-158FAC3CB3F8}">
      <dsp:nvSpPr>
        <dsp:cNvPr id="0" name=""/>
        <dsp:cNvSpPr/>
      </dsp:nvSpPr>
      <dsp:spPr>
        <a:xfrm rot="16200000">
          <a:off x="4794959" y="2138612"/>
          <a:ext cx="563201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563201" y="16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2479" y="2141099"/>
        <a:ext cx="28160" cy="28160"/>
      </dsp:txXfrm>
    </dsp:sp>
    <dsp:sp modelId="{0D3E067F-FC3A-4920-87E9-45A7B1FF0D17}">
      <dsp:nvSpPr>
        <dsp:cNvPr id="0" name=""/>
        <dsp:cNvSpPr/>
      </dsp:nvSpPr>
      <dsp:spPr>
        <a:xfrm>
          <a:off x="4142056" y="4572"/>
          <a:ext cx="1869006" cy="1869006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415766" y="278282"/>
        <a:ext cx="1321586" cy="1321586"/>
      </dsp:txXfrm>
    </dsp:sp>
    <dsp:sp modelId="{83A1B753-B7B8-47D9-B631-305FC442E915}">
      <dsp:nvSpPr>
        <dsp:cNvPr id="0" name=""/>
        <dsp:cNvSpPr/>
      </dsp:nvSpPr>
      <dsp:spPr>
        <a:xfrm rot="19800000">
          <a:off x="5848136" y="2746664"/>
          <a:ext cx="563201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563201" y="16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15657" y="2749151"/>
        <a:ext cx="28160" cy="28160"/>
      </dsp:txXfrm>
    </dsp:sp>
    <dsp:sp modelId="{95ABCA27-E633-40BD-A156-B4184EE071A6}">
      <dsp:nvSpPr>
        <dsp:cNvPr id="0" name=""/>
        <dsp:cNvSpPr/>
      </dsp:nvSpPr>
      <dsp:spPr>
        <a:xfrm>
          <a:off x="6248410" y="1220676"/>
          <a:ext cx="1869006" cy="1869006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522120" y="1494386"/>
        <a:ext cx="1321586" cy="1321586"/>
      </dsp:txXfrm>
    </dsp:sp>
    <dsp:sp modelId="{D2CA5A6B-7165-4FE1-B9FB-C18E09F7AE87}">
      <dsp:nvSpPr>
        <dsp:cNvPr id="0" name=""/>
        <dsp:cNvSpPr/>
      </dsp:nvSpPr>
      <dsp:spPr>
        <a:xfrm rot="1800000">
          <a:off x="5848136" y="3962768"/>
          <a:ext cx="563201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563201" y="16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15657" y="3965256"/>
        <a:ext cx="28160" cy="28160"/>
      </dsp:txXfrm>
    </dsp:sp>
    <dsp:sp modelId="{A9E950FD-51CD-4556-AAA2-A141AF255DF3}">
      <dsp:nvSpPr>
        <dsp:cNvPr id="0" name=""/>
        <dsp:cNvSpPr/>
      </dsp:nvSpPr>
      <dsp:spPr>
        <a:xfrm>
          <a:off x="6248410" y="3652884"/>
          <a:ext cx="1869006" cy="1869006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6522120" y="3926594"/>
        <a:ext cx="1321586" cy="1321586"/>
      </dsp:txXfrm>
    </dsp:sp>
    <dsp:sp modelId="{F8B6424A-E2EC-4150-BBCA-7893B6C2B173}">
      <dsp:nvSpPr>
        <dsp:cNvPr id="0" name=""/>
        <dsp:cNvSpPr/>
      </dsp:nvSpPr>
      <dsp:spPr>
        <a:xfrm rot="5400000">
          <a:off x="4794959" y="4570820"/>
          <a:ext cx="563201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563201" y="16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2479" y="4573308"/>
        <a:ext cx="28160" cy="28160"/>
      </dsp:txXfrm>
    </dsp:sp>
    <dsp:sp modelId="{1C2C60C5-73F1-4955-8D8D-5A5F4E1AF741}">
      <dsp:nvSpPr>
        <dsp:cNvPr id="0" name=""/>
        <dsp:cNvSpPr/>
      </dsp:nvSpPr>
      <dsp:spPr>
        <a:xfrm>
          <a:off x="4142056" y="4868988"/>
          <a:ext cx="1869006" cy="1869006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4415766" y="5142698"/>
        <a:ext cx="1321586" cy="1321586"/>
      </dsp:txXfrm>
    </dsp:sp>
    <dsp:sp modelId="{0FD80C69-4A6C-4716-9CE6-C24748EA5928}">
      <dsp:nvSpPr>
        <dsp:cNvPr id="0" name=""/>
        <dsp:cNvSpPr/>
      </dsp:nvSpPr>
      <dsp:spPr>
        <a:xfrm rot="9000000">
          <a:off x="3741782" y="3962768"/>
          <a:ext cx="563201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563201" y="16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009302" y="3965256"/>
        <a:ext cx="28160" cy="28160"/>
      </dsp:txXfrm>
    </dsp:sp>
    <dsp:sp modelId="{20B68F4C-713E-4491-A050-B1503ADC525F}">
      <dsp:nvSpPr>
        <dsp:cNvPr id="0" name=""/>
        <dsp:cNvSpPr/>
      </dsp:nvSpPr>
      <dsp:spPr>
        <a:xfrm>
          <a:off x="2035702" y="3652884"/>
          <a:ext cx="1869006" cy="1869006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2309412" y="3926594"/>
        <a:ext cx="1321586" cy="1321586"/>
      </dsp:txXfrm>
    </dsp:sp>
    <dsp:sp modelId="{5FBCD4CB-A399-4691-B6E2-7BCFC456EDAC}">
      <dsp:nvSpPr>
        <dsp:cNvPr id="0" name=""/>
        <dsp:cNvSpPr/>
      </dsp:nvSpPr>
      <dsp:spPr>
        <a:xfrm rot="12600000">
          <a:off x="3741782" y="2746664"/>
          <a:ext cx="563201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563201" y="16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009302" y="2749151"/>
        <a:ext cx="28160" cy="28160"/>
      </dsp:txXfrm>
    </dsp:sp>
    <dsp:sp modelId="{02F430BE-5027-4102-BE72-37D15208BEF7}">
      <dsp:nvSpPr>
        <dsp:cNvPr id="0" name=""/>
        <dsp:cNvSpPr/>
      </dsp:nvSpPr>
      <dsp:spPr>
        <a:xfrm>
          <a:off x="2035702" y="1220676"/>
          <a:ext cx="1869006" cy="1869006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2309412" y="1494386"/>
        <a:ext cx="1321586" cy="1321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9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7E89-6804-4E8F-8727-A539F0AEB0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20618-7806-4CE2-A3AD-BFB9206F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18" Type="http://schemas.microsoft.com/office/2007/relationships/hdphoto" Target="../media/hdphoto6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microsoft.com/office/2007/relationships/hdphoto" Target="../media/hdphoto5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5.png"/><Relationship Id="rId10" Type="http://schemas.microsoft.com/office/2007/relationships/hdphoto" Target="../media/hdphoto2.wdp"/><Relationship Id="rId19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Diagram 127">
            <a:extLst>
              <a:ext uri="{FF2B5EF4-FFF2-40B4-BE49-F238E27FC236}">
                <a16:creationId xmlns:a16="http://schemas.microsoft.com/office/drawing/2014/main" id="{BDD8CD41-4BE9-4E34-93FC-281D45C8D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964422"/>
              </p:ext>
            </p:extLst>
          </p:nvPr>
        </p:nvGraphicFramePr>
        <p:xfrm>
          <a:off x="1019440" y="57716"/>
          <a:ext cx="10153120" cy="674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9" name="object 244">
            <a:extLst>
              <a:ext uri="{FF2B5EF4-FFF2-40B4-BE49-F238E27FC236}">
                <a16:creationId xmlns:a16="http://schemas.microsoft.com/office/drawing/2014/main" id="{06A317B5-DA44-4C5A-92A3-9AE55BA019BF}"/>
              </a:ext>
            </a:extLst>
          </p:cNvPr>
          <p:cNvSpPr/>
          <p:nvPr/>
        </p:nvSpPr>
        <p:spPr>
          <a:xfrm>
            <a:off x="7817872" y="1630267"/>
            <a:ext cx="797289" cy="644177"/>
          </a:xfrm>
          <a:prstGeom prst="rect">
            <a:avLst/>
          </a:prstGeom>
          <a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bject 245">
            <a:extLst>
              <a:ext uri="{FF2B5EF4-FFF2-40B4-BE49-F238E27FC236}">
                <a16:creationId xmlns:a16="http://schemas.microsoft.com/office/drawing/2014/main" id="{483B78FD-5F7B-4D67-8BD8-19DF140337AD}"/>
              </a:ext>
            </a:extLst>
          </p:cNvPr>
          <p:cNvSpPr/>
          <p:nvPr/>
        </p:nvSpPr>
        <p:spPr>
          <a:xfrm>
            <a:off x="5521084" y="369513"/>
            <a:ext cx="1149535" cy="911075"/>
          </a:xfrm>
          <a:prstGeom prst="rect">
            <a:avLst/>
          </a:prstGeom>
          <a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1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effectLst/>
        </p:spPr>
        <p:txBody>
          <a:bodyPr wrap="square" lIns="0" tIns="0" rIns="0" bIns="0" rtlCol="0"/>
          <a:lstStyle/>
          <a:p>
            <a:endParaRPr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bject 246">
            <a:extLst>
              <a:ext uri="{FF2B5EF4-FFF2-40B4-BE49-F238E27FC236}">
                <a16:creationId xmlns:a16="http://schemas.microsoft.com/office/drawing/2014/main" id="{5F74EB44-EF5C-40F6-9AC0-D1222347E96F}"/>
              </a:ext>
            </a:extLst>
          </p:cNvPr>
          <p:cNvSpPr/>
          <p:nvPr/>
        </p:nvSpPr>
        <p:spPr>
          <a:xfrm>
            <a:off x="3574557" y="4011834"/>
            <a:ext cx="899235" cy="713110"/>
          </a:xfrm>
          <a:prstGeom prst="rect">
            <a:avLst/>
          </a:prstGeom>
          <a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bject 247">
            <a:extLst>
              <a:ext uri="{FF2B5EF4-FFF2-40B4-BE49-F238E27FC236}">
                <a16:creationId xmlns:a16="http://schemas.microsoft.com/office/drawing/2014/main" id="{791C5F90-7BE8-4285-A0DD-3FBA20633D69}"/>
              </a:ext>
            </a:extLst>
          </p:cNvPr>
          <p:cNvSpPr/>
          <p:nvPr/>
        </p:nvSpPr>
        <p:spPr>
          <a:xfrm>
            <a:off x="5670739" y="5294408"/>
            <a:ext cx="850226" cy="701704"/>
          </a:xfrm>
          <a:prstGeom prst="rect">
            <a:avLst/>
          </a:prstGeom>
          <a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bject 248">
            <a:extLst>
              <a:ext uri="{FF2B5EF4-FFF2-40B4-BE49-F238E27FC236}">
                <a16:creationId xmlns:a16="http://schemas.microsoft.com/office/drawing/2014/main" id="{47808EBB-F45B-442A-8855-F76255820B25}"/>
              </a:ext>
            </a:extLst>
          </p:cNvPr>
          <p:cNvSpPr/>
          <p:nvPr/>
        </p:nvSpPr>
        <p:spPr>
          <a:xfrm>
            <a:off x="3112169" y="1692952"/>
            <a:ext cx="1824012" cy="796660"/>
          </a:xfrm>
          <a:prstGeom prst="rect">
            <a:avLst/>
          </a:prstGeom>
          <a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100000" contrast="49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bject 250">
            <a:extLst>
              <a:ext uri="{FF2B5EF4-FFF2-40B4-BE49-F238E27FC236}">
                <a16:creationId xmlns:a16="http://schemas.microsoft.com/office/drawing/2014/main" id="{92BACD78-036D-4012-BE57-A98D50B1544E}"/>
              </a:ext>
            </a:extLst>
          </p:cNvPr>
          <p:cNvSpPr/>
          <p:nvPr/>
        </p:nvSpPr>
        <p:spPr>
          <a:xfrm>
            <a:off x="5598855" y="2832766"/>
            <a:ext cx="993995" cy="767002"/>
          </a:xfrm>
          <a:prstGeom prst="rect">
            <a:avLst/>
          </a:prstGeom>
          <a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bject 254">
            <a:extLst>
              <a:ext uri="{FF2B5EF4-FFF2-40B4-BE49-F238E27FC236}">
                <a16:creationId xmlns:a16="http://schemas.microsoft.com/office/drawing/2014/main" id="{13B0AD97-D67E-40B2-A876-156DE5644D81}"/>
              </a:ext>
            </a:extLst>
          </p:cNvPr>
          <p:cNvSpPr/>
          <p:nvPr/>
        </p:nvSpPr>
        <p:spPr>
          <a:xfrm>
            <a:off x="7718210" y="3947062"/>
            <a:ext cx="996615" cy="777882"/>
          </a:xfrm>
          <a:prstGeom prst="rect">
            <a:avLst/>
          </a:prstGeom>
          <a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bject 293">
            <a:extLst>
              <a:ext uri="{FF2B5EF4-FFF2-40B4-BE49-F238E27FC236}">
                <a16:creationId xmlns:a16="http://schemas.microsoft.com/office/drawing/2014/main" id="{83F52074-330D-4E78-ACD9-27CD23C372E2}"/>
              </a:ext>
            </a:extLst>
          </p:cNvPr>
          <p:cNvSpPr txBox="1"/>
          <p:nvPr/>
        </p:nvSpPr>
        <p:spPr>
          <a:xfrm>
            <a:off x="3112169" y="2467963"/>
            <a:ext cx="1591413" cy="521840"/>
          </a:xfrm>
          <a:prstGeom prst="rect">
            <a:avLst/>
          </a:prstGeom>
        </p:spPr>
        <p:txBody>
          <a:bodyPr vert="horz" wrap="square" lIns="0" tIns="29113" rIns="0" bIns="0" rtlCol="0">
            <a:spAutoFit/>
          </a:bodyPr>
          <a:lstStyle/>
          <a:p>
            <a:pPr marL="27727" marR="11091" indent="95657" algn="ctr">
              <a:spcBef>
                <a:spcPts val="229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   Network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bject 293">
            <a:extLst>
              <a:ext uri="{FF2B5EF4-FFF2-40B4-BE49-F238E27FC236}">
                <a16:creationId xmlns:a16="http://schemas.microsoft.com/office/drawing/2014/main" id="{7A5FA236-7D83-4C67-97B7-674DFF3839C9}"/>
              </a:ext>
            </a:extLst>
          </p:cNvPr>
          <p:cNvSpPr txBox="1"/>
          <p:nvPr/>
        </p:nvSpPr>
        <p:spPr>
          <a:xfrm>
            <a:off x="5493101" y="1108427"/>
            <a:ext cx="1157770" cy="521840"/>
          </a:xfrm>
          <a:prstGeom prst="rect">
            <a:avLst/>
          </a:prstGeom>
        </p:spPr>
        <p:txBody>
          <a:bodyPr vert="horz" wrap="square" lIns="0" tIns="29113" rIns="0" bIns="0" rtlCol="0">
            <a:spAutoFit/>
          </a:bodyPr>
          <a:lstStyle/>
          <a:p>
            <a:pPr marL="27727" marR="11091" indent="95657" algn="ctr">
              <a:spcBef>
                <a:spcPts val="229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bject 293">
            <a:extLst>
              <a:ext uri="{FF2B5EF4-FFF2-40B4-BE49-F238E27FC236}">
                <a16:creationId xmlns:a16="http://schemas.microsoft.com/office/drawing/2014/main" id="{529691B4-0176-4DCA-9668-3F3ADF1F1AED}"/>
              </a:ext>
            </a:extLst>
          </p:cNvPr>
          <p:cNvSpPr txBox="1"/>
          <p:nvPr/>
        </p:nvSpPr>
        <p:spPr>
          <a:xfrm>
            <a:off x="3368360" y="4835563"/>
            <a:ext cx="1256906" cy="521840"/>
          </a:xfrm>
          <a:prstGeom prst="rect">
            <a:avLst/>
          </a:prstGeom>
        </p:spPr>
        <p:txBody>
          <a:bodyPr vert="horz" wrap="square" lIns="0" tIns="29113" rIns="0" bIns="0" rtlCol="0">
            <a:spAutoFit/>
          </a:bodyPr>
          <a:lstStyle/>
          <a:p>
            <a:pPr marL="27727" marR="11091" indent="95657" algn="ctr">
              <a:spcBef>
                <a:spcPts val="229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Surveys Dataset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bject 293">
            <a:extLst>
              <a:ext uri="{FF2B5EF4-FFF2-40B4-BE49-F238E27FC236}">
                <a16:creationId xmlns:a16="http://schemas.microsoft.com/office/drawing/2014/main" id="{20240CD0-65CC-43DC-ADE4-7B0C8146AC3E}"/>
              </a:ext>
            </a:extLst>
          </p:cNvPr>
          <p:cNvSpPr txBox="1"/>
          <p:nvPr/>
        </p:nvSpPr>
        <p:spPr>
          <a:xfrm>
            <a:off x="5517116" y="3616037"/>
            <a:ext cx="1157770" cy="521840"/>
          </a:xfrm>
          <a:prstGeom prst="rect">
            <a:avLst/>
          </a:prstGeom>
        </p:spPr>
        <p:txBody>
          <a:bodyPr vert="horz" wrap="square" lIns="0" tIns="29113" rIns="0" bIns="0" rtlCol="0">
            <a:spAutoFit/>
          </a:bodyPr>
          <a:lstStyle/>
          <a:p>
            <a:pPr marL="27727" marR="11091" indent="95657" algn="ctr">
              <a:spcBef>
                <a:spcPts val="229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</p:txBody>
      </p:sp>
      <p:sp>
        <p:nvSpPr>
          <p:cNvPr id="140" name="object 293">
            <a:extLst>
              <a:ext uri="{FF2B5EF4-FFF2-40B4-BE49-F238E27FC236}">
                <a16:creationId xmlns:a16="http://schemas.microsoft.com/office/drawing/2014/main" id="{02CF029A-8381-4AC2-B976-268CB8136B7C}"/>
              </a:ext>
            </a:extLst>
          </p:cNvPr>
          <p:cNvSpPr txBox="1"/>
          <p:nvPr/>
        </p:nvSpPr>
        <p:spPr>
          <a:xfrm>
            <a:off x="7647121" y="4772568"/>
            <a:ext cx="1157770" cy="768061"/>
          </a:xfrm>
          <a:prstGeom prst="rect">
            <a:avLst/>
          </a:prstGeom>
        </p:spPr>
        <p:txBody>
          <a:bodyPr vert="horz" wrap="square" lIns="0" tIns="29113" rIns="0" bIns="0" rtlCol="0">
            <a:spAutoFit/>
          </a:bodyPr>
          <a:lstStyle/>
          <a:p>
            <a:pPr marL="27727" marR="11091" indent="95657" algn="ctr">
              <a:spcBef>
                <a:spcPts val="229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Hydro Power Plants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object 293">
            <a:extLst>
              <a:ext uri="{FF2B5EF4-FFF2-40B4-BE49-F238E27FC236}">
                <a16:creationId xmlns:a16="http://schemas.microsoft.com/office/drawing/2014/main" id="{326D0D6C-CBFC-45E7-85B2-6AF01C56CD58}"/>
              </a:ext>
            </a:extLst>
          </p:cNvPr>
          <p:cNvSpPr txBox="1"/>
          <p:nvPr/>
        </p:nvSpPr>
        <p:spPr>
          <a:xfrm>
            <a:off x="7488420" y="2453264"/>
            <a:ext cx="1384236" cy="275619"/>
          </a:xfrm>
          <a:prstGeom prst="rect">
            <a:avLst/>
          </a:prstGeom>
        </p:spPr>
        <p:txBody>
          <a:bodyPr vert="horz" wrap="square" lIns="0" tIns="29113" rIns="0" bIns="0" rtlCol="0">
            <a:spAutoFit/>
          </a:bodyPr>
          <a:lstStyle/>
          <a:p>
            <a:pPr marL="27727" marR="11091" indent="95657">
              <a:spcBef>
                <a:spcPts val="229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object 293">
            <a:extLst>
              <a:ext uri="{FF2B5EF4-FFF2-40B4-BE49-F238E27FC236}">
                <a16:creationId xmlns:a16="http://schemas.microsoft.com/office/drawing/2014/main" id="{9272D01D-8518-45C5-B95F-0C2FACF5CDD5}"/>
              </a:ext>
            </a:extLst>
          </p:cNvPr>
          <p:cNvSpPr txBox="1"/>
          <p:nvPr/>
        </p:nvSpPr>
        <p:spPr>
          <a:xfrm>
            <a:off x="5670739" y="6063021"/>
            <a:ext cx="1157770" cy="275619"/>
          </a:xfrm>
          <a:prstGeom prst="rect">
            <a:avLst/>
          </a:prstGeom>
        </p:spPr>
        <p:txBody>
          <a:bodyPr vert="horz" wrap="square" lIns="0" tIns="29113" rIns="0" bIns="0" rtlCol="0">
            <a:spAutoFit/>
          </a:bodyPr>
          <a:lstStyle/>
          <a:p>
            <a:pPr marL="27727" marR="11091" indent="95657">
              <a:spcBef>
                <a:spcPts val="229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1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Fawad Akbar</dc:creator>
  <cp:lastModifiedBy>Fawad Akbar</cp:lastModifiedBy>
  <cp:revision>15</cp:revision>
  <dcterms:created xsi:type="dcterms:W3CDTF">2018-11-11T11:27:40Z</dcterms:created>
  <dcterms:modified xsi:type="dcterms:W3CDTF">2019-09-18T10:59:39Z</dcterms:modified>
</cp:coreProperties>
</file>