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846" r:id="rId3"/>
    <p:sldId id="847" r:id="rId4"/>
    <p:sldId id="849" r:id="rId5"/>
    <p:sldId id="845" r:id="rId6"/>
    <p:sldId id="8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8A2BE-DCB1-486A-BE99-388143E9050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6EFDB-A090-4A85-9B75-1E0FE604E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B5A7-8B9E-4990-8E91-9A1800FB0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B671C-5A0D-9083-4F5F-469376CA4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6FF1D-56BC-1DDD-3447-2C32060A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D3E-EC13-43A9-A2A0-06DC793C7FB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D9D84-16DC-ADD7-E3FF-534201A3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A6667-6191-916B-5301-E964DF82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F650-3482-4B43-9AEE-ACABD50F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9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F655-A2FF-0B37-B212-03F3E642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429CC-EC3A-8A6F-083C-6F78CF0E2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A3B3-ED0E-128B-3152-5CD57AB2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D3E-EC13-43A9-A2A0-06DC793C7FB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36DCC-A64B-C4B6-E257-DB47C448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A0AF-3550-587F-E3D5-E8C85589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F650-3482-4B43-9AEE-ACABD50F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2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EA9D6-470C-164B-DEB7-BB7A20A9B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C8BB1-950D-334F-0638-DCA48F572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5E0B8-E34B-7A45-6865-7C6ECC98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D3E-EC13-43A9-A2A0-06DC793C7FB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D861-625F-2F1C-B5F4-0A453825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81FDB-F422-D314-04F8-776CA924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F650-3482-4B43-9AEE-ACABD50F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0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7252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01383" y="664787"/>
            <a:ext cx="11389235" cy="4515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750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88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32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0933432" y="253778"/>
            <a:ext cx="524872" cy="337973"/>
            <a:chOff x="6258192" y="2164972"/>
            <a:chExt cx="602756" cy="3881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6433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9348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9348"/>
            <a:ext cx="53848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85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34431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Raleway"/>
                <a:cs typeface="Raleway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74192"/>
            <a:ext cx="5386917" cy="3951288"/>
          </a:xfrm>
        </p:spPr>
        <p:txBody>
          <a:bodyPr>
            <a:normAutofit/>
          </a:bodyPr>
          <a:lstStyle>
            <a:lvl1pPr>
              <a:defRPr sz="2400">
                <a:latin typeface="Raleway"/>
                <a:cs typeface="Raleway"/>
              </a:defRPr>
            </a:lvl1pPr>
            <a:lvl2pPr>
              <a:defRPr sz="2133">
                <a:latin typeface="Raleway"/>
                <a:cs typeface="Raleway"/>
              </a:defRPr>
            </a:lvl2pPr>
            <a:lvl3pPr>
              <a:defRPr sz="1867">
                <a:latin typeface="Raleway"/>
                <a:cs typeface="Raleway"/>
              </a:defRPr>
            </a:lvl3pPr>
            <a:lvl4pPr>
              <a:defRPr sz="1600">
                <a:latin typeface="Raleway"/>
                <a:cs typeface="Raleway"/>
              </a:defRPr>
            </a:lvl4pPr>
            <a:lvl5pPr>
              <a:defRPr sz="1600">
                <a:latin typeface="Raleway"/>
                <a:cs typeface="Raleway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334431"/>
            <a:ext cx="5389033" cy="639763"/>
          </a:xfrm>
        </p:spPr>
        <p:txBody>
          <a:bodyPr anchor="b"/>
          <a:lstStyle>
            <a:lvl1pPr marL="0" indent="0">
              <a:buNone/>
              <a:defRPr sz="2400" b="1">
                <a:latin typeface="Raleway"/>
                <a:cs typeface="Raleway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974192"/>
            <a:ext cx="5389033" cy="3951288"/>
          </a:xfrm>
        </p:spPr>
        <p:txBody>
          <a:bodyPr>
            <a:normAutofit/>
          </a:bodyPr>
          <a:lstStyle>
            <a:lvl1pPr>
              <a:defRPr sz="2400">
                <a:latin typeface="Raleway"/>
                <a:cs typeface="Raleway"/>
              </a:defRPr>
            </a:lvl1pPr>
            <a:lvl2pPr>
              <a:defRPr sz="2133">
                <a:latin typeface="Raleway"/>
                <a:cs typeface="Raleway"/>
              </a:defRPr>
            </a:lvl2pPr>
            <a:lvl3pPr>
              <a:defRPr sz="1867">
                <a:latin typeface="Raleway"/>
                <a:cs typeface="Raleway"/>
              </a:defRPr>
            </a:lvl3pPr>
            <a:lvl4pPr>
              <a:defRPr sz="1600">
                <a:latin typeface="Raleway"/>
                <a:cs typeface="Raleway"/>
              </a:defRPr>
            </a:lvl4pPr>
            <a:lvl5pPr>
              <a:defRPr sz="1600">
                <a:latin typeface="Raleway"/>
                <a:cs typeface="Raleway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467">
                <a:latin typeface="Raleway"/>
                <a:cs typeface="Raleway"/>
              </a:defRPr>
            </a:lvl1pPr>
          </a:lstStyle>
          <a:p>
            <a:r>
              <a:rPr lang="en-US" dirty="0"/>
              <a:t>www.bestppt.com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67">
                <a:latin typeface="Raleway"/>
                <a:cs typeface="Raleway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66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27914" y="6063226"/>
            <a:ext cx="1256345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21427"/>
            <a:ext cx="12192000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12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9BEA-BB5B-3D6B-C498-411AF8F7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26F3-B68C-C116-B030-30AA8129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E6EA-9793-5C2A-4B5A-23B62E15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D3E-EC13-43A9-A2A0-06DC793C7FB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649C-9D3C-5F0B-FC25-69E4EBEF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2C873-0164-3917-0F3E-D1537D84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F650-3482-4B43-9AEE-ACABD50F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9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527914" y="6063226"/>
            <a:ext cx="1256345" cy="710108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220510" y="1478493"/>
            <a:ext cx="5938308" cy="3905249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1320800"/>
            <a:ext cx="12192000" cy="55372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14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113396"/>
            <a:ext cx="12192000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5787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057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65418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lored Backgr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92602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DA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375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542B-B6DA-77DA-4122-17AC2EBC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373E-2E01-B9E0-BB04-FBAB7A8B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98E51-7D13-2244-54A6-793822E8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D3E-EC13-43A9-A2A0-06DC793C7FB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6E3A-B8DD-EF06-31BC-AA6BC12C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BE6A-6401-1B57-F7A6-A64B74C4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F650-3482-4B43-9AEE-ACABD50F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8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360B-4921-6086-C68D-F5852A9C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BCC7-8C34-4738-7382-A34C6074E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C2F7A-481F-5CBA-9A4D-B93461351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7D007-C107-B048-5F3E-91B3A132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D3E-EC13-43A9-A2A0-06DC793C7FB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47462-BC79-007E-D08C-39F1C02C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A1301-666D-A8E0-B62D-BF0232A6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F650-3482-4B43-9AEE-ACABD50F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1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E491-977A-EB81-EE3B-357AF2C1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10B2-A1FB-5B96-68E1-DCFBA4FD6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92AE3-4D8E-2FAC-7EFA-7746CE07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03A65-EFD5-4918-D48C-E0918371B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24514-BEE3-9C6B-E7A4-1D06168E2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DD1F6-C830-4714-1388-AEC8B564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D3E-EC13-43A9-A2A0-06DC793C7FB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49143-19B4-4FF7-01FD-0226A55E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65EFC-D09A-1657-946F-454AB574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F650-3482-4B43-9AEE-ACABD50F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882E-1C6D-59D7-5C4B-A528A6D9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2CA3C-D381-B914-427B-2F393AF5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D3E-EC13-43A9-A2A0-06DC793C7FB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72F9-85C4-7D05-7075-19A34F83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E6FB3-6BBC-9B42-4EFE-45FE8D5B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F650-3482-4B43-9AEE-ACABD50F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9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1F64E-30FD-D796-1BA5-D7537DA8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D3E-EC13-43A9-A2A0-06DC793C7FB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A4B21-C851-E35D-BA12-5D8975D3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9B1B3-0C53-258A-9937-1F65DBC4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F650-3482-4B43-9AEE-ACABD50F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C81E-358D-F27C-4106-5AC56310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9A7B-27A0-30B9-CC6E-221F0F08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CCE05-9AB0-91D4-0FB0-79928BC00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2203D-640B-2489-8305-F84A1AE9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D3E-EC13-43A9-A2A0-06DC793C7FB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3F7D9-FCFF-99E8-4771-9A4BAD99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B6203-9C44-FEB7-E1AF-50F1A86F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F650-3482-4B43-9AEE-ACABD50F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1124-5F2E-58A8-6195-13AAC40A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E33-C812-343A-116E-88A52C6F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2469F-844C-AC04-5F30-353D9DD66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7DE23-FBD4-DCBD-9412-A89BC0AF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D3E-EC13-43A9-A2A0-06DC793C7FB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96E01-3565-B669-288B-31473F5B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4584B-37B7-AE55-53EF-8A5C6FC1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1F650-3482-4B43-9AEE-ACABD50F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54752-2793-BB82-56F0-7F5D794A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DB24D-1357-43E2-A4F6-C7DC8E09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25B0-0E43-5B27-CF79-3D70763FD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8D3E-EC13-43A9-A2A0-06DC793C7FB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0B88-055C-1E11-1EB8-E44F769BB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08EB-082D-6996-84A0-C4FB9CD9A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1F650-3482-4B43-9AEE-ACABD50F1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057" y="174298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697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2984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10933432" y="253778"/>
            <a:ext cx="524872" cy="337973"/>
            <a:chOff x="6258192" y="2164972"/>
            <a:chExt cx="602756" cy="38812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6857773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56747" y="2199387"/>
              <a:ext cx="301026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268479" y="2199387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68479" y="2164972"/>
              <a:ext cx="0" cy="388124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6258192" y="2553096"/>
              <a:ext cx="602756" cy="0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563126" y="2164972"/>
              <a:ext cx="294647" cy="353709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268479" y="2164972"/>
              <a:ext cx="297884" cy="356668"/>
            </a:xfrm>
            <a:prstGeom prst="line">
              <a:avLst/>
            </a:prstGeom>
            <a:ln w="190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Date Placeholder 3"/>
          <p:cNvSpPr txBox="1">
            <a:spLocks/>
          </p:cNvSpPr>
          <p:nvPr userDrawn="1"/>
        </p:nvSpPr>
        <p:spPr>
          <a:xfrm>
            <a:off x="609600" y="6298427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leway"/>
                <a:ea typeface="+mn-ea"/>
                <a:cs typeface="Raleway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0" dirty="0">
                <a:latin typeface="Calibri Light" panose="020F0302020204030204" pitchFamily="34" charset="0"/>
              </a:rPr>
              <a:t>www.bestppt.com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76975" y="6293821"/>
            <a:ext cx="838052" cy="374340"/>
            <a:chOff x="3256504" y="4721279"/>
            <a:chExt cx="628539" cy="280755"/>
          </a:xfrm>
        </p:grpSpPr>
        <p:sp>
          <p:nvSpPr>
            <p:cNvPr id="5" name="Oval 4"/>
            <p:cNvSpPr/>
            <p:nvPr userDrawn="1"/>
          </p:nvSpPr>
          <p:spPr>
            <a:xfrm>
              <a:off x="3256504" y="4721279"/>
              <a:ext cx="276847" cy="276847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3608196" y="4725187"/>
              <a:ext cx="276847" cy="276847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3365891" y="4826243"/>
              <a:ext cx="45719" cy="73401"/>
              <a:chOff x="3345327" y="4804129"/>
              <a:chExt cx="74099" cy="118964"/>
            </a:xfrm>
          </p:grpSpPr>
          <p:cxnSp>
            <p:nvCxnSpPr>
              <p:cNvPr id="31" name="Straight Connector 30"/>
              <p:cNvCxnSpPr/>
              <p:nvPr userDrawn="1"/>
            </p:nvCxnSpPr>
            <p:spPr>
              <a:xfrm rot="16200000">
                <a:off x="3350846" y="4798611"/>
                <a:ext cx="63061" cy="74098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345327" y="4861369"/>
                <a:ext cx="74097" cy="61724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 flipH="1" flipV="1">
              <a:off x="3727667" y="4823914"/>
              <a:ext cx="45719" cy="73401"/>
              <a:chOff x="3345327" y="4804129"/>
              <a:chExt cx="74099" cy="118964"/>
            </a:xfrm>
          </p:grpSpPr>
          <p:cxnSp>
            <p:nvCxnSpPr>
              <p:cNvPr id="35" name="Straight Connector 34"/>
              <p:cNvCxnSpPr/>
              <p:nvPr userDrawn="1"/>
            </p:nvCxnSpPr>
            <p:spPr>
              <a:xfrm rot="16200000">
                <a:off x="3350846" y="4798611"/>
                <a:ext cx="63061" cy="74098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345327" y="4861369"/>
                <a:ext cx="74097" cy="61724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/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3" name="Rectangle 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1000"/>
                </a:schemeClr>
              </a:gs>
              <a:gs pos="100000">
                <a:schemeClr val="accent2">
                  <a:alpha val="87000"/>
                </a:schemeClr>
              </a:gs>
            </a:gsLst>
            <a:lin ang="2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0B09A-F55A-48AE-E657-6D37C5703AA4}"/>
              </a:ext>
            </a:extLst>
          </p:cNvPr>
          <p:cNvSpPr txBox="1"/>
          <p:nvPr/>
        </p:nvSpPr>
        <p:spPr>
          <a:xfrm>
            <a:off x="2853397" y="622075"/>
            <a:ext cx="6485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Verdana" panose="020B0604030504040204" pitchFamily="34" charset="0"/>
                <a:ea typeface="Verdana" panose="020B0604030504040204" pitchFamily="34" charset="0"/>
              </a:rPr>
              <a:t>CI/CD </a:t>
            </a:r>
          </a:p>
          <a:p>
            <a:endParaRPr lang="en-US" dirty="0">
              <a:solidFill>
                <a:srgbClr val="454545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Life is short! </a:t>
            </a:r>
          </a:p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Reality is what you can count 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C2FE9-E586-1521-0E92-1F61E8864B1B}"/>
              </a:ext>
            </a:extLst>
          </p:cNvPr>
          <p:cNvSpPr txBox="1"/>
          <p:nvPr/>
        </p:nvSpPr>
        <p:spPr>
          <a:xfrm>
            <a:off x="2607212" y="3429000"/>
            <a:ext cx="69775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effectLst/>
                <a:latin typeface="Open Sans" panose="020B0606030504020204" pitchFamily="34" charset="0"/>
              </a:rPr>
              <a:t>Continuous Integration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rgbClr val="454545"/>
              </a:solidFill>
              <a:latin typeface="Arial" panose="020B0604020202020204" pitchFamily="34" charset="0"/>
            </a:endParaRPr>
          </a:p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Combine our developers contribution to build our software</a:t>
            </a:r>
          </a:p>
          <a:p>
            <a:pPr algn="ctr"/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Open Sans" panose="020B0606030504020204" pitchFamily="34" charset="0"/>
              </a:rPr>
              <a:t>Benefits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To build high quality artifacts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890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3" name="Rectangle 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1000"/>
                </a:schemeClr>
              </a:gs>
              <a:gs pos="100000">
                <a:schemeClr val="accent2">
                  <a:alpha val="87000"/>
                </a:schemeClr>
              </a:gs>
            </a:gsLst>
            <a:lin ang="2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0B09A-F55A-48AE-E657-6D37C5703AA4}"/>
              </a:ext>
            </a:extLst>
          </p:cNvPr>
          <p:cNvSpPr txBox="1"/>
          <p:nvPr/>
        </p:nvSpPr>
        <p:spPr>
          <a:xfrm>
            <a:off x="2607212" y="596354"/>
            <a:ext cx="69775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effectLst/>
                <a:latin typeface="Open Sans" panose="020B0606030504020204" pitchFamily="34" charset="0"/>
              </a:rPr>
              <a:t>Continuous Integration</a:t>
            </a:r>
            <a:endParaRPr lang="en-US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rgbClr val="454545"/>
              </a:solidFill>
              <a:latin typeface="Arial" panose="020B0604020202020204" pitchFamily="34" charset="0"/>
            </a:endParaRPr>
          </a:p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Combine our developers contribution to build our software</a:t>
            </a:r>
          </a:p>
          <a:p>
            <a:pPr algn="ctr"/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3200" dirty="0">
                <a:latin typeface="Open Sans" panose="020B0606030504020204" pitchFamily="34" charset="0"/>
              </a:rPr>
              <a:t>Benefits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To build high quality artifacts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2470F-91B1-5E9A-EC5A-32D9749BC898}"/>
              </a:ext>
            </a:extLst>
          </p:cNvPr>
          <p:cNvSpPr txBox="1"/>
          <p:nvPr/>
        </p:nvSpPr>
        <p:spPr>
          <a:xfrm>
            <a:off x="2804159" y="3224598"/>
            <a:ext cx="69775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pen Sans" panose="020B0606030504020204" pitchFamily="34" charset="0"/>
              </a:rPr>
              <a:t>Continuous Deployment </a:t>
            </a:r>
          </a:p>
          <a:p>
            <a:pPr algn="ctr"/>
            <a:endParaRPr lang="en-US" sz="3200" dirty="0">
              <a:latin typeface="Open Sans" panose="020B0606030504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It’s a value adding delivery framework by automated 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frequently deployments</a:t>
            </a:r>
          </a:p>
          <a:p>
            <a:pPr algn="ctr"/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Benefits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Value realization and get revenue 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838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6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3" name="Rectangle 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1000"/>
                </a:schemeClr>
              </a:gs>
              <a:gs pos="100000">
                <a:schemeClr val="accent2">
                  <a:alpha val="87000"/>
                </a:schemeClr>
              </a:gs>
            </a:gsLst>
            <a:lin ang="2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00B09A-F55A-48AE-E657-6D37C5703AA4}"/>
              </a:ext>
            </a:extLst>
          </p:cNvPr>
          <p:cNvSpPr txBox="1"/>
          <p:nvPr/>
        </p:nvSpPr>
        <p:spPr>
          <a:xfrm>
            <a:off x="2607212" y="706481"/>
            <a:ext cx="69775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Open Sans" panose="020B0606030504020204" pitchFamily="34" charset="0"/>
              </a:rPr>
              <a:t>CI/CD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4111AB-C2EF-5054-558E-20959A3E5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15" y="2476499"/>
            <a:ext cx="7808686" cy="2153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3532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3" name="Rectangle 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1000"/>
                </a:schemeClr>
              </a:gs>
              <a:gs pos="100000">
                <a:schemeClr val="accent2">
                  <a:alpha val="87000"/>
                </a:schemeClr>
              </a:gs>
            </a:gsLst>
            <a:lin ang="2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028" name="Picture 4" descr="What is CI/CD?">
            <a:extLst>
              <a:ext uri="{FF2B5EF4-FFF2-40B4-BE49-F238E27FC236}">
                <a16:creationId xmlns:a16="http://schemas.microsoft.com/office/drawing/2014/main" id="{A7D7D929-8CF6-6DDA-D57D-A400477A3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610" y="3373114"/>
            <a:ext cx="7259935" cy="269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F0E1B-81F0-A98B-93F5-41B79190FBAE}"/>
              </a:ext>
            </a:extLst>
          </p:cNvPr>
          <p:cNvSpPr txBox="1"/>
          <p:nvPr/>
        </p:nvSpPr>
        <p:spPr>
          <a:xfrm>
            <a:off x="576775" y="787791"/>
            <a:ext cx="8426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E3D49"/>
                </a:solidFill>
                <a:effectLst/>
                <a:latin typeface="Open Sans" panose="020B0606030504020204" pitchFamily="34" charset="0"/>
              </a:rPr>
              <a:t>Benefits of CI/CD</a:t>
            </a:r>
          </a:p>
          <a:p>
            <a:pPr algn="l"/>
            <a:endParaRPr lang="en-US" b="1" i="0" dirty="0">
              <a:solidFill>
                <a:srgbClr val="2E3D49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Reduce Cost 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: Less developer time on issues from new developer code</a:t>
            </a:r>
          </a:p>
          <a:p>
            <a:pPr algn="l"/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and 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Less infrastructure costs from unused resources.</a:t>
            </a:r>
            <a:endParaRPr lang="en-US" b="1" dirty="0">
              <a:solidFill>
                <a:srgbClr val="2E3D49"/>
              </a:solidFill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Avoid Cost 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: Less bugs, human error, testing time and faster deployments in production.</a:t>
            </a:r>
            <a:endParaRPr lang="en-US" b="1" i="0" dirty="0">
              <a:solidFill>
                <a:srgbClr val="2E3D49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Increase Revenue </a:t>
            </a:r>
            <a: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: Value adding more quickly in less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Protect Revenue</a:t>
            </a:r>
            <a:r>
              <a:rPr lang="en-US" b="1" u="sng" dirty="0">
                <a:solidFill>
                  <a:srgbClr val="4F4F4F"/>
                </a:solidFill>
                <a:latin typeface="Open Sans" panose="020B0606030504020204" pitchFamily="34" charset="0"/>
              </a:rPr>
              <a:t> </a:t>
            </a: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: Less downtime and rollback to normal state.</a:t>
            </a:r>
            <a:br>
              <a:rPr lang="en-US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663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7184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83" name="Rectangle 8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1000"/>
                </a:schemeClr>
              </a:gs>
              <a:gs pos="100000">
                <a:schemeClr val="accent2">
                  <a:alpha val="87000"/>
                </a:schemeClr>
              </a:gs>
            </a:gsLst>
            <a:lin ang="2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AA45E-F976-39DA-F1E1-690676696CBF}"/>
              </a:ext>
            </a:extLst>
          </p:cNvPr>
          <p:cNvSpPr/>
          <p:nvPr/>
        </p:nvSpPr>
        <p:spPr>
          <a:xfrm>
            <a:off x="1281467" y="249704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4800" b="1" dirty="0">
                <a:solidFill>
                  <a:schemeClr val="tx1"/>
                </a:solidFill>
                <a:latin typeface="Raleway"/>
                <a:cs typeface="Raleway"/>
              </a:rPr>
              <a:t>THANK YOU</a:t>
            </a:r>
            <a:endParaRPr lang="en-US" sz="933" b="1" dirty="0">
              <a:solidFill>
                <a:schemeClr val="tx1"/>
              </a:solidFill>
              <a:latin typeface="Raleway"/>
              <a:cs typeface="Raleway"/>
            </a:endParaRPr>
          </a:p>
        </p:txBody>
      </p:sp>
      <p:sp>
        <p:nvSpPr>
          <p:cNvPr id="7" name="Freeform 513">
            <a:extLst>
              <a:ext uri="{FF2B5EF4-FFF2-40B4-BE49-F238E27FC236}">
                <a16:creationId xmlns:a16="http://schemas.microsoft.com/office/drawing/2014/main" id="{F058C623-315C-4A21-C6B4-97F76AB16F48}"/>
              </a:ext>
            </a:extLst>
          </p:cNvPr>
          <p:cNvSpPr>
            <a:spLocks noEditPoints="1"/>
          </p:cNvSpPr>
          <p:nvPr/>
        </p:nvSpPr>
        <p:spPr bwMode="auto">
          <a:xfrm>
            <a:off x="5473190" y="1517104"/>
            <a:ext cx="1245621" cy="1213221"/>
          </a:xfrm>
          <a:custGeom>
            <a:avLst/>
            <a:gdLst>
              <a:gd name="T0" fmla="*/ 0 w 190"/>
              <a:gd name="T1" fmla="*/ 185 h 185"/>
              <a:gd name="T2" fmla="*/ 77 w 190"/>
              <a:gd name="T3" fmla="*/ 153 h 185"/>
              <a:gd name="T4" fmla="*/ 15 w 190"/>
              <a:gd name="T5" fmla="*/ 170 h 185"/>
              <a:gd name="T6" fmla="*/ 38 w 190"/>
              <a:gd name="T7" fmla="*/ 143 h 185"/>
              <a:gd name="T8" fmla="*/ 15 w 190"/>
              <a:gd name="T9" fmla="*/ 170 h 185"/>
              <a:gd name="T10" fmla="*/ 118 w 190"/>
              <a:gd name="T11" fmla="*/ 97 h 185"/>
              <a:gd name="T12" fmla="*/ 109 w 190"/>
              <a:gd name="T13" fmla="*/ 97 h 185"/>
              <a:gd name="T14" fmla="*/ 184 w 190"/>
              <a:gd name="T15" fmla="*/ 1 h 185"/>
              <a:gd name="T16" fmla="*/ 88 w 190"/>
              <a:gd name="T17" fmla="*/ 38 h 185"/>
              <a:gd name="T18" fmla="*/ 10 w 190"/>
              <a:gd name="T19" fmla="*/ 91 h 185"/>
              <a:gd name="T20" fmla="*/ 52 w 190"/>
              <a:gd name="T21" fmla="*/ 133 h 185"/>
              <a:gd name="T22" fmla="*/ 82 w 190"/>
              <a:gd name="T23" fmla="*/ 143 h 185"/>
              <a:gd name="T24" fmla="*/ 117 w 190"/>
              <a:gd name="T25" fmla="*/ 127 h 185"/>
              <a:gd name="T26" fmla="*/ 184 w 190"/>
              <a:gd name="T27" fmla="*/ 1 h 185"/>
              <a:gd name="T28" fmla="*/ 98 w 190"/>
              <a:gd name="T29" fmla="*/ 155 h 185"/>
              <a:gd name="T30" fmla="*/ 82 w 190"/>
              <a:gd name="T31" fmla="*/ 134 h 185"/>
              <a:gd name="T32" fmla="*/ 75 w 190"/>
              <a:gd name="T33" fmla="*/ 135 h 185"/>
              <a:gd name="T34" fmla="*/ 50 w 190"/>
              <a:gd name="T35" fmla="*/ 105 h 185"/>
              <a:gd name="T36" fmla="*/ 30 w 190"/>
              <a:gd name="T37" fmla="*/ 87 h 185"/>
              <a:gd name="T38" fmla="*/ 61 w 190"/>
              <a:gd name="T39" fmla="*/ 75 h 185"/>
              <a:gd name="T40" fmla="*/ 109 w 190"/>
              <a:gd name="T41" fmla="*/ 125 h 185"/>
              <a:gd name="T42" fmla="*/ 134 w 190"/>
              <a:gd name="T43" fmla="*/ 99 h 185"/>
              <a:gd name="T44" fmla="*/ 67 w 190"/>
              <a:gd name="T45" fmla="*/ 70 h 185"/>
              <a:gd name="T46" fmla="*/ 94 w 190"/>
              <a:gd name="T47" fmla="*/ 44 h 185"/>
              <a:gd name="T48" fmla="*/ 141 w 190"/>
              <a:gd name="T49" fmla="*/ 91 h 185"/>
              <a:gd name="T50" fmla="*/ 84 w 190"/>
              <a:gd name="T51" fmla="*/ 72 h 185"/>
              <a:gd name="T52" fmla="*/ 92 w 190"/>
              <a:gd name="T53" fmla="*/ 72 h 185"/>
              <a:gd name="T54" fmla="*/ 139 w 190"/>
              <a:gd name="T55" fmla="*/ 59 h 185"/>
              <a:gd name="T56" fmla="*/ 139 w 190"/>
              <a:gd name="T57" fmla="*/ 34 h 185"/>
              <a:gd name="T58" fmla="*/ 139 w 190"/>
              <a:gd name="T59" fmla="*/ 59 h 185"/>
              <a:gd name="T60" fmla="*/ 143 w 190"/>
              <a:gd name="T61" fmla="*/ 46 h 185"/>
              <a:gd name="T62" fmla="*/ 135 w 190"/>
              <a:gd name="T63" fmla="*/ 46 h 185"/>
              <a:gd name="T64" fmla="*/ 101 w 190"/>
              <a:gd name="T65" fmla="*/ 88 h 185"/>
              <a:gd name="T66" fmla="*/ 101 w 190"/>
              <a:gd name="T67" fmla="*/ 80 h 185"/>
              <a:gd name="T68" fmla="*/ 101 w 190"/>
              <a:gd name="T69" fmla="*/ 88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0" h="185">
                <a:moveTo>
                  <a:pt x="32" y="104"/>
                </a:moveTo>
                <a:cubicBezTo>
                  <a:pt x="0" y="185"/>
                  <a:pt x="0" y="185"/>
                  <a:pt x="0" y="185"/>
                </a:cubicBezTo>
                <a:cubicBezTo>
                  <a:pt x="82" y="153"/>
                  <a:pt x="82" y="153"/>
                  <a:pt x="82" y="153"/>
                </a:cubicBezTo>
                <a:cubicBezTo>
                  <a:pt x="80" y="153"/>
                  <a:pt x="79" y="153"/>
                  <a:pt x="77" y="153"/>
                </a:cubicBezTo>
                <a:cubicBezTo>
                  <a:pt x="52" y="153"/>
                  <a:pt x="29" y="129"/>
                  <a:pt x="32" y="104"/>
                </a:cubicBezTo>
                <a:close/>
                <a:moveTo>
                  <a:pt x="15" y="170"/>
                </a:moveTo>
                <a:cubicBezTo>
                  <a:pt x="30" y="132"/>
                  <a:pt x="30" y="132"/>
                  <a:pt x="30" y="132"/>
                </a:cubicBezTo>
                <a:cubicBezTo>
                  <a:pt x="32" y="136"/>
                  <a:pt x="35" y="140"/>
                  <a:pt x="38" y="143"/>
                </a:cubicBezTo>
                <a:cubicBezTo>
                  <a:pt x="42" y="148"/>
                  <a:pt x="47" y="152"/>
                  <a:pt x="53" y="155"/>
                </a:cubicBezTo>
                <a:lnTo>
                  <a:pt x="15" y="170"/>
                </a:lnTo>
                <a:close/>
                <a:moveTo>
                  <a:pt x="113" y="101"/>
                </a:moveTo>
                <a:cubicBezTo>
                  <a:pt x="116" y="101"/>
                  <a:pt x="118" y="99"/>
                  <a:pt x="118" y="97"/>
                </a:cubicBezTo>
                <a:cubicBezTo>
                  <a:pt x="118" y="95"/>
                  <a:pt x="116" y="93"/>
                  <a:pt x="113" y="93"/>
                </a:cubicBezTo>
                <a:cubicBezTo>
                  <a:pt x="111" y="93"/>
                  <a:pt x="109" y="95"/>
                  <a:pt x="109" y="97"/>
                </a:cubicBezTo>
                <a:cubicBezTo>
                  <a:pt x="109" y="99"/>
                  <a:pt x="111" y="101"/>
                  <a:pt x="113" y="101"/>
                </a:cubicBezTo>
                <a:close/>
                <a:moveTo>
                  <a:pt x="184" y="1"/>
                </a:moveTo>
                <a:cubicBezTo>
                  <a:pt x="183" y="0"/>
                  <a:pt x="180" y="0"/>
                  <a:pt x="177" y="0"/>
                </a:cubicBezTo>
                <a:cubicBezTo>
                  <a:pt x="159" y="0"/>
                  <a:pt x="113" y="13"/>
                  <a:pt x="88" y="38"/>
                </a:cubicBezTo>
                <a:cubicBezTo>
                  <a:pt x="82" y="44"/>
                  <a:pt x="62" y="62"/>
                  <a:pt x="58" y="68"/>
                </a:cubicBezTo>
                <a:cubicBezTo>
                  <a:pt x="43" y="72"/>
                  <a:pt x="22" y="80"/>
                  <a:pt x="10" y="91"/>
                </a:cubicBezTo>
                <a:cubicBezTo>
                  <a:pt x="10" y="91"/>
                  <a:pt x="25" y="91"/>
                  <a:pt x="42" y="103"/>
                </a:cubicBezTo>
                <a:cubicBezTo>
                  <a:pt x="40" y="113"/>
                  <a:pt x="43" y="124"/>
                  <a:pt x="52" y="133"/>
                </a:cubicBezTo>
                <a:cubicBezTo>
                  <a:pt x="59" y="140"/>
                  <a:pt x="67" y="144"/>
                  <a:pt x="75" y="144"/>
                </a:cubicBezTo>
                <a:cubicBezTo>
                  <a:pt x="78" y="144"/>
                  <a:pt x="80" y="143"/>
                  <a:pt x="82" y="143"/>
                </a:cubicBezTo>
                <a:cubicBezTo>
                  <a:pt x="94" y="160"/>
                  <a:pt x="94" y="175"/>
                  <a:pt x="94" y="175"/>
                </a:cubicBezTo>
                <a:cubicBezTo>
                  <a:pt x="105" y="163"/>
                  <a:pt x="113" y="142"/>
                  <a:pt x="117" y="127"/>
                </a:cubicBezTo>
                <a:cubicBezTo>
                  <a:pt x="124" y="123"/>
                  <a:pt x="141" y="103"/>
                  <a:pt x="147" y="97"/>
                </a:cubicBezTo>
                <a:cubicBezTo>
                  <a:pt x="177" y="68"/>
                  <a:pt x="190" y="7"/>
                  <a:pt x="184" y="1"/>
                </a:cubicBezTo>
                <a:close/>
                <a:moveTo>
                  <a:pt x="109" y="125"/>
                </a:moveTo>
                <a:cubicBezTo>
                  <a:pt x="106" y="136"/>
                  <a:pt x="102" y="147"/>
                  <a:pt x="98" y="155"/>
                </a:cubicBezTo>
                <a:cubicBezTo>
                  <a:pt x="96" y="150"/>
                  <a:pt x="93" y="144"/>
                  <a:pt x="89" y="138"/>
                </a:cubicBezTo>
                <a:cubicBezTo>
                  <a:pt x="88" y="136"/>
                  <a:pt x="85" y="134"/>
                  <a:pt x="82" y="134"/>
                </a:cubicBezTo>
                <a:cubicBezTo>
                  <a:pt x="82" y="134"/>
                  <a:pt x="81" y="134"/>
                  <a:pt x="80" y="135"/>
                </a:cubicBezTo>
                <a:cubicBezTo>
                  <a:pt x="79" y="135"/>
                  <a:pt x="77" y="135"/>
                  <a:pt x="75" y="135"/>
                </a:cubicBezTo>
                <a:cubicBezTo>
                  <a:pt x="69" y="135"/>
                  <a:pt x="63" y="132"/>
                  <a:pt x="58" y="127"/>
                </a:cubicBezTo>
                <a:cubicBezTo>
                  <a:pt x="51" y="121"/>
                  <a:pt x="48" y="113"/>
                  <a:pt x="50" y="105"/>
                </a:cubicBezTo>
                <a:cubicBezTo>
                  <a:pt x="51" y="101"/>
                  <a:pt x="50" y="98"/>
                  <a:pt x="47" y="96"/>
                </a:cubicBezTo>
                <a:cubicBezTo>
                  <a:pt x="41" y="92"/>
                  <a:pt x="35" y="89"/>
                  <a:pt x="30" y="87"/>
                </a:cubicBezTo>
                <a:cubicBezTo>
                  <a:pt x="38" y="83"/>
                  <a:pt x="49" y="79"/>
                  <a:pt x="60" y="76"/>
                </a:cubicBezTo>
                <a:cubicBezTo>
                  <a:pt x="60" y="76"/>
                  <a:pt x="60" y="76"/>
                  <a:pt x="61" y="75"/>
                </a:cubicBezTo>
                <a:cubicBezTo>
                  <a:pt x="110" y="124"/>
                  <a:pt x="110" y="124"/>
                  <a:pt x="110" y="124"/>
                </a:cubicBezTo>
                <a:cubicBezTo>
                  <a:pt x="110" y="125"/>
                  <a:pt x="109" y="125"/>
                  <a:pt x="109" y="125"/>
                </a:cubicBezTo>
                <a:close/>
                <a:moveTo>
                  <a:pt x="141" y="91"/>
                </a:moveTo>
                <a:cubicBezTo>
                  <a:pt x="140" y="93"/>
                  <a:pt x="137" y="96"/>
                  <a:pt x="134" y="99"/>
                </a:cubicBezTo>
                <a:cubicBezTo>
                  <a:pt x="129" y="105"/>
                  <a:pt x="120" y="113"/>
                  <a:pt x="115" y="118"/>
                </a:cubicBezTo>
                <a:cubicBezTo>
                  <a:pt x="67" y="70"/>
                  <a:pt x="67" y="70"/>
                  <a:pt x="67" y="70"/>
                </a:cubicBezTo>
                <a:cubicBezTo>
                  <a:pt x="72" y="65"/>
                  <a:pt x="80" y="56"/>
                  <a:pt x="86" y="51"/>
                </a:cubicBezTo>
                <a:cubicBezTo>
                  <a:pt x="89" y="48"/>
                  <a:pt x="92" y="45"/>
                  <a:pt x="94" y="44"/>
                </a:cubicBezTo>
                <a:cubicBezTo>
                  <a:pt x="116" y="21"/>
                  <a:pt x="160" y="8"/>
                  <a:pt x="177" y="8"/>
                </a:cubicBezTo>
                <a:cubicBezTo>
                  <a:pt x="177" y="22"/>
                  <a:pt x="165" y="68"/>
                  <a:pt x="141" y="91"/>
                </a:cubicBezTo>
                <a:close/>
                <a:moveTo>
                  <a:pt x="88" y="67"/>
                </a:moveTo>
                <a:cubicBezTo>
                  <a:pt x="86" y="67"/>
                  <a:pt x="84" y="69"/>
                  <a:pt x="84" y="72"/>
                </a:cubicBezTo>
                <a:cubicBezTo>
                  <a:pt x="84" y="74"/>
                  <a:pt x="86" y="76"/>
                  <a:pt x="88" y="76"/>
                </a:cubicBezTo>
                <a:cubicBezTo>
                  <a:pt x="90" y="76"/>
                  <a:pt x="92" y="74"/>
                  <a:pt x="92" y="72"/>
                </a:cubicBezTo>
                <a:cubicBezTo>
                  <a:pt x="92" y="69"/>
                  <a:pt x="90" y="67"/>
                  <a:pt x="88" y="67"/>
                </a:cubicBezTo>
                <a:close/>
                <a:moveTo>
                  <a:pt x="139" y="59"/>
                </a:moveTo>
                <a:cubicBezTo>
                  <a:pt x="146" y="59"/>
                  <a:pt x="151" y="53"/>
                  <a:pt x="151" y="46"/>
                </a:cubicBezTo>
                <a:cubicBezTo>
                  <a:pt x="151" y="39"/>
                  <a:pt x="146" y="34"/>
                  <a:pt x="139" y="34"/>
                </a:cubicBezTo>
                <a:cubicBezTo>
                  <a:pt x="132" y="34"/>
                  <a:pt x="126" y="39"/>
                  <a:pt x="126" y="46"/>
                </a:cubicBezTo>
                <a:cubicBezTo>
                  <a:pt x="126" y="53"/>
                  <a:pt x="132" y="59"/>
                  <a:pt x="139" y="59"/>
                </a:cubicBezTo>
                <a:close/>
                <a:moveTo>
                  <a:pt x="139" y="42"/>
                </a:moveTo>
                <a:cubicBezTo>
                  <a:pt x="141" y="42"/>
                  <a:pt x="143" y="44"/>
                  <a:pt x="143" y="46"/>
                </a:cubicBezTo>
                <a:cubicBezTo>
                  <a:pt x="143" y="49"/>
                  <a:pt x="141" y="50"/>
                  <a:pt x="139" y="50"/>
                </a:cubicBezTo>
                <a:cubicBezTo>
                  <a:pt x="136" y="50"/>
                  <a:pt x="135" y="49"/>
                  <a:pt x="135" y="46"/>
                </a:cubicBezTo>
                <a:cubicBezTo>
                  <a:pt x="135" y="44"/>
                  <a:pt x="136" y="42"/>
                  <a:pt x="139" y="42"/>
                </a:cubicBezTo>
                <a:close/>
                <a:moveTo>
                  <a:pt x="101" y="88"/>
                </a:moveTo>
                <a:cubicBezTo>
                  <a:pt x="103" y="88"/>
                  <a:pt x="105" y="87"/>
                  <a:pt x="105" y="84"/>
                </a:cubicBezTo>
                <a:cubicBezTo>
                  <a:pt x="105" y="82"/>
                  <a:pt x="103" y="80"/>
                  <a:pt x="101" y="80"/>
                </a:cubicBezTo>
                <a:cubicBezTo>
                  <a:pt x="98" y="80"/>
                  <a:pt x="97" y="82"/>
                  <a:pt x="97" y="84"/>
                </a:cubicBezTo>
                <a:cubicBezTo>
                  <a:pt x="97" y="87"/>
                  <a:pt x="98" y="88"/>
                  <a:pt x="101" y="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01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134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Raleway</vt:lpstr>
      <vt:lpstr>Verdana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 Fawzy</dc:creator>
  <cp:lastModifiedBy>Mahmoud Fawzy</cp:lastModifiedBy>
  <cp:revision>10</cp:revision>
  <dcterms:created xsi:type="dcterms:W3CDTF">2022-11-09T22:27:17Z</dcterms:created>
  <dcterms:modified xsi:type="dcterms:W3CDTF">2022-12-07T17:05:52Z</dcterms:modified>
</cp:coreProperties>
</file>