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40" y="-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0655-4F8D-0E9A-1030-F6A73371C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5C7B4-79F7-E806-A204-315971ABB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56F6B-04C5-9F8B-21C0-1333D8B3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323D-0113-4C4A-AC8A-FDC5A983C6F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73D2F-BDD4-1288-C7DD-97BF78D6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F8873-4865-ED55-7855-882574C5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B93F-2BA6-41FD-87A5-64FA5CBA3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4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22476-B5CE-7A58-6A08-ECBA58D6F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4FC39-2725-69D3-00D3-8EA89096D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9136B-3587-4627-0AE7-7F42EF24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323D-0113-4C4A-AC8A-FDC5A983C6F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F8E18-5527-C61B-AFAF-FE6502DD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2239A-EDFA-81D1-2312-852156588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B93F-2BA6-41FD-87A5-64FA5CBA3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D70091-8909-067F-B483-1BF3346E1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CE549-D1A0-C7FC-2F97-EB2A8383A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7ECB4-890A-3F6F-1ABF-6FFDCE0C1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323D-0113-4C4A-AC8A-FDC5A983C6F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C07A-7C2B-A1F1-F458-F3E83609D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344F5-FF39-6605-6049-7E2C0D08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B93F-2BA6-41FD-87A5-64FA5CBA3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4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B130-BF58-CD92-E353-D1ACA36D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73930-DF7E-50E4-84A6-CA60A63B3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42B8F-563E-168D-AA10-7F2693B7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323D-0113-4C4A-AC8A-FDC5A983C6F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68CE7-4C76-86F3-8FFA-973246F2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771DA-CED1-067A-7439-3C83B62A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B93F-2BA6-41FD-87A5-64FA5CBA3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BBFAD-3A7D-C8E5-3CF0-53C35637D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1A6A7-7477-6506-4EFE-A004F94C8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33551-6EC4-7B2D-A308-3F14B5A6C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323D-0113-4C4A-AC8A-FDC5A983C6F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7AF9F-1CCB-A54F-2A94-806B39A3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8ABB6-5365-1D09-E10C-43D6949A3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B93F-2BA6-41FD-87A5-64FA5CBA3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7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2745-1734-F6A9-D582-3D6E0BBE2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4B485-A8E2-C3FF-A268-9FCA0614A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35CBF-F258-5919-0440-721CB7692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5F476-4172-A0E6-0F31-2749C1C7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323D-0113-4C4A-AC8A-FDC5A983C6F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321BA-9018-3A8A-D6F0-016ACD02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0D27F-87C7-30CE-7D8A-601E52DF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B93F-2BA6-41FD-87A5-64FA5CBA3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4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BCF80-329D-E6AF-1F88-79DE5511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ACDC4-5BFF-94C4-72C1-3DF5BBF89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DEB28-6CB4-EDA4-4908-48A82C9A7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F0498-99C7-F174-2192-CDF8EB728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8F3A8-99FE-52CB-DF71-1BA5920BC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CDE70-413B-F362-0259-01B3ACE1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323D-0113-4C4A-AC8A-FDC5A983C6F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BD38B7-F475-5035-F671-F62391A5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F4242-0406-82E5-75F3-DD6580AD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B93F-2BA6-41FD-87A5-64FA5CBA3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4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207A-2A00-686D-0378-0A993186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0C41CC-F923-CA16-7877-669AEBF26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323D-0113-4C4A-AC8A-FDC5A983C6F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014E2-4F78-6045-4492-53265D1E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F1963-987C-3B8D-3E42-3E08EA03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B93F-2BA6-41FD-87A5-64FA5CBA3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6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75306-8C61-08F0-A7A3-2C4423A4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323D-0113-4C4A-AC8A-FDC5A983C6F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4F4CD-4205-395D-7897-5004CEA4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48751-B886-60BD-66C1-A045657B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B93F-2BA6-41FD-87A5-64FA5CBA3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63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AAFB-FDD7-035B-6B29-EF55263EC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9CFAD-9974-6573-5C62-23E9DE298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9A8DA-DEB1-AD73-F6BA-2C8F0711F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F1AFC-0487-E8F0-7F42-15D5AD63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323D-0113-4C4A-AC8A-FDC5A983C6F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16415-5C3F-06EB-4CC8-B6E5A9682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1DDEF-2C36-3B71-AF8F-F58CB78F6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B93F-2BA6-41FD-87A5-64FA5CBA3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1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1EE3-924B-A962-B2FC-7FF0523E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F9FD7B-9D16-6104-28C9-5965ABC1C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1AC75-8CDA-5534-B90C-1B39D773E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F9733-D3AA-A6B9-1BFD-29A76DB12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323D-0113-4C4A-AC8A-FDC5A983C6F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268EE-75E0-F90C-C73E-F322130BC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D94A0-5925-BEF5-EF96-EA795F8D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B93F-2BA6-41FD-87A5-64FA5CBA3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4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1542B1-B392-DE52-BE7C-62B972C4C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19BAF-91B7-3649-CA54-438322258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E0408-A17E-7635-7AB0-C3C73908B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C323D-0113-4C4A-AC8A-FDC5A983C6F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59E2E-3B45-21A5-1ECC-672950BD8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34EDB-0C1D-4E6C-924F-0FBBB0F18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7B93F-2BA6-41FD-87A5-64FA5CBA3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89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31ED-DFE0-5184-9C44-D5E72E93A2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Latihan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Deskriptif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EAB08-EFA8-DC27-B60A-64503DFD3D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3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E225-BC20-FBE7-09B2-23B92043D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75EBA-8BCA-C195-D1E6-FDC7373BA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9480" cy="4351338"/>
          </a:xfrm>
        </p:spPr>
        <p:txBody>
          <a:bodyPr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harga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sewa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bulanan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$)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10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apartemen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Manhattan dan 10 sample di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Brooklin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Manhattan :	955	1000	985	980	940	975	965	999	1247	1119	</a:t>
            </a: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Brooklin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:	750	775	725	705	694	725	690	745	575	800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masing-masing set data,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hitunglah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mean, median,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deviasi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disimpulkan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harga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sewa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Manhattan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Brooklin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89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0BB-7724-50C0-359E-CAEC9FA44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3EB29-8ACE-1199-EAB9-2B265A75D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biaya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kuliah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ribu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Dollar)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sekolah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daerah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dan 5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sekolah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daerah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</a:t>
            </a:r>
          </a:p>
          <a:p>
            <a:pPr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sekolah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: 10.5	  10.1	10.0	11.0	9.8		</a:t>
            </a: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sekolah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 :   7.9	    8.2	  9.1	9.3	8.8		</a:t>
            </a:r>
          </a:p>
          <a:p>
            <a:pPr marL="6858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tiap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set data,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bentuklah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“stem and leaf “ display dan “box and whisker” plot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buatlah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kesimpulan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interpretasikan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masing-masing data set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kesimpulan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21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F762F-1A12-C96C-3191-052178182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menunjukkan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focus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pembelajaran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sekolah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beserta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sekolahnya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A70FB-DA33-4E25-9D86-735EBA446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705"/>
            <a:ext cx="10515600" cy="4351338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Gambarkan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bentuk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“chart”.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Gambarkan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diagram pareto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nya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9B7710-94D4-EB80-0DF9-BFCEC1E3C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713003"/>
              </p:ext>
            </p:extLst>
          </p:nvPr>
        </p:nvGraphicFramePr>
        <p:xfrm>
          <a:off x="2733040" y="2641599"/>
          <a:ext cx="6532880" cy="31594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29590">
                  <a:extLst>
                    <a:ext uri="{9D8B030D-6E8A-4147-A177-3AD203B41FA5}">
                      <a16:colId xmlns:a16="http://schemas.microsoft.com/office/drawing/2014/main" val="3903789927"/>
                    </a:ext>
                  </a:extLst>
                </a:gridCol>
                <a:gridCol w="2303290">
                  <a:extLst>
                    <a:ext uri="{9D8B030D-6E8A-4147-A177-3AD203B41FA5}">
                      <a16:colId xmlns:a16="http://schemas.microsoft.com/office/drawing/2014/main" val="843888709"/>
                    </a:ext>
                  </a:extLst>
                </a:gridCol>
              </a:tblGrid>
              <a:tr h="4084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effectLst/>
                        </a:rPr>
                        <a:t>Fokus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Pembelajaran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Jumlah sekolah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4482698"/>
                  </a:ext>
                </a:extLst>
              </a:tr>
              <a:tr h="7088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National Liberal Art School (NLA)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1049516"/>
                  </a:ext>
                </a:extLst>
              </a:tr>
              <a:tr h="4084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National Universities (NU)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8089812"/>
                  </a:ext>
                </a:extLst>
              </a:tr>
              <a:tr h="4084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Regional Liberal Liberal Art School (RLA)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16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0593804"/>
                  </a:ext>
                </a:extLst>
              </a:tr>
              <a:tr h="4084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Regional Universities (RU)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22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6987446"/>
                  </a:ext>
                </a:extLst>
              </a:tr>
              <a:tr h="4084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Specialty Schools (SS)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6227206"/>
                  </a:ext>
                </a:extLst>
              </a:tr>
              <a:tr h="4084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Totals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45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0171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42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5D7C-012E-ED87-C9A0-52EDB5AF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397F-0837-4329-5C51-5F8E5A1D5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err="1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Sebuah</a:t>
            </a:r>
            <a:r>
              <a:rPr lang="en-US" sz="3200" dirty="0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pesawat</a:t>
            </a:r>
            <a:r>
              <a:rPr lang="en-US" sz="3200" dirty="0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 terbang yang </a:t>
            </a:r>
            <a:r>
              <a:rPr lang="en-US" sz="3200" dirty="0" err="1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tinggal</a:t>
            </a:r>
            <a:r>
              <a:rPr lang="en-US" sz="3200" dirty="0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landas</a:t>
            </a:r>
            <a:r>
              <a:rPr lang="en-US" sz="3200" dirty="0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memiliki</a:t>
            </a:r>
            <a:r>
              <a:rPr lang="en-US" sz="3200" dirty="0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piranti</a:t>
            </a:r>
            <a:r>
              <a:rPr lang="en-US" sz="3200" dirty="0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pencegahan</a:t>
            </a:r>
            <a:r>
              <a:rPr lang="en-US" sz="3200" dirty="0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 agar </a:t>
            </a:r>
            <a:r>
              <a:rPr lang="en-US" sz="3200" dirty="0" err="1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pesawat</a:t>
            </a:r>
            <a:r>
              <a:rPr lang="en-US" sz="3200" dirty="0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tetap</a:t>
            </a:r>
            <a:r>
              <a:rPr lang="en-US" sz="3200" dirty="0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bekerja</a:t>
            </a:r>
            <a:r>
              <a:rPr lang="en-US" sz="3200" dirty="0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secara</a:t>
            </a:r>
            <a:r>
              <a:rPr lang="en-US" sz="3200" dirty="0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baik</a:t>
            </a:r>
            <a:r>
              <a:rPr lang="en-US" sz="3200" dirty="0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bila</a:t>
            </a:r>
            <a:r>
              <a:rPr lang="en-US" sz="3200" dirty="0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tersambar</a:t>
            </a:r>
            <a:r>
              <a:rPr lang="en-US" sz="3200" dirty="0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petir</a:t>
            </a:r>
            <a:r>
              <a:rPr lang="en-US" sz="3200" dirty="0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Setiap</a:t>
            </a:r>
            <a:r>
              <a:rPr lang="en-US" sz="3200" dirty="0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tersambar</a:t>
            </a:r>
            <a:r>
              <a:rPr lang="en-US" sz="3200" dirty="0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petir</a:t>
            </a:r>
            <a:r>
              <a:rPr lang="en-US" sz="3200" dirty="0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pesawat</a:t>
            </a:r>
            <a:r>
              <a:rPr lang="en-US" sz="3200" dirty="0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memiliki</a:t>
            </a:r>
            <a:r>
              <a:rPr lang="en-US" sz="3200" dirty="0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alat</a:t>
            </a:r>
            <a:r>
              <a:rPr lang="en-US" sz="3200" dirty="0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hitung</a:t>
            </a:r>
            <a:r>
              <a:rPr lang="en-US" sz="3200" dirty="0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otomatis</a:t>
            </a:r>
            <a:r>
              <a:rPr lang="en-US" sz="3200" dirty="0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 yang </a:t>
            </a:r>
            <a:r>
              <a:rPr lang="en-US" sz="3200" dirty="0" err="1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setiap</a:t>
            </a:r>
            <a:r>
              <a:rPr lang="en-US" sz="3200" dirty="0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harinya</a:t>
            </a:r>
            <a:r>
              <a:rPr lang="en-US" sz="3200" dirty="0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akan</a:t>
            </a:r>
            <a:r>
              <a:rPr lang="en-US" sz="3200" dirty="0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dianalisis</a:t>
            </a:r>
            <a:r>
              <a:rPr lang="en-US" sz="3200" dirty="0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Tabel</a:t>
            </a:r>
            <a:r>
              <a:rPr lang="en-US" sz="3200" dirty="0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 1 </a:t>
            </a:r>
            <a:r>
              <a:rPr lang="en-US" sz="3200" dirty="0" err="1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berikut</a:t>
            </a:r>
            <a:r>
              <a:rPr lang="en-US" sz="3200" dirty="0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adalah</a:t>
            </a:r>
            <a:r>
              <a:rPr lang="en-US" sz="3200" dirty="0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hasil</a:t>
            </a:r>
            <a:r>
              <a:rPr lang="en-US" sz="3200" dirty="0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 generate </a:t>
            </a:r>
            <a:r>
              <a:rPr lang="en-US" sz="3200" dirty="0" err="1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otomatis</a:t>
            </a:r>
            <a:r>
              <a:rPr lang="en-US" sz="3200" dirty="0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dari</a:t>
            </a:r>
            <a:r>
              <a:rPr lang="en-US" sz="3200" dirty="0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laporan</a:t>
            </a:r>
            <a:r>
              <a:rPr lang="en-US" sz="3200" dirty="0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tiap</a:t>
            </a:r>
            <a:r>
              <a:rPr lang="en-US" sz="3200" dirty="0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tipe</a:t>
            </a:r>
            <a:r>
              <a:rPr lang="en-US" sz="3200" dirty="0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PMingLiU" panose="020B0604030504040204" pitchFamily="18" charset="-120"/>
                <a:cs typeface="Times New Roman" panose="02020603050405020304" pitchFamily="18" charset="0"/>
              </a:rPr>
              <a:t>pesawat</a:t>
            </a:r>
            <a:endParaRPr lang="en-US" sz="3200" dirty="0">
              <a:effectLst/>
              <a:latin typeface="Calibri" panose="020F0502020204030204" pitchFamily="34" charset="0"/>
              <a:ea typeface="PMingLiU" panose="020B0604030504040204" pitchFamily="18" charset="-12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58946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B7CF47-85DE-F4B1-AB96-853AF3D39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81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41277F-A796-4D7E-835F-8E19B4B5B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8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4C6145-10EE-DC87-6692-8F5DC1541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23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A29E3B-9431-734A-48FE-883DBA1B08E7}"/>
              </a:ext>
            </a:extLst>
          </p:cNvPr>
          <p:cNvSpPr txBox="1"/>
          <p:nvPr/>
        </p:nvSpPr>
        <p:spPr>
          <a:xfrm>
            <a:off x="3048000" y="2597595"/>
            <a:ext cx="6096000" cy="1666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Jika </a:t>
            </a:r>
            <a:r>
              <a:rPr lang="en-US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diinginkan</a:t>
            </a:r>
            <a:r>
              <a:rPr lang="en-US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bahwa</a:t>
            </a:r>
            <a:r>
              <a:rPr lang="en-US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setidaknya</a:t>
            </a:r>
            <a:r>
              <a:rPr lang="en-US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70% </a:t>
            </a:r>
            <a:r>
              <a:rPr lang="en-US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kejadian</a:t>
            </a:r>
            <a:r>
              <a:rPr lang="en-US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kecacatan</a:t>
            </a:r>
            <a:r>
              <a:rPr lang="en-US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dihindari</a:t>
            </a:r>
            <a:r>
              <a:rPr lang="en-US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berapa</a:t>
            </a:r>
            <a:r>
              <a:rPr lang="en-US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jumlah</a:t>
            </a:r>
            <a:r>
              <a:rPr lang="en-US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minimal </a:t>
            </a:r>
            <a:r>
              <a:rPr lang="en-US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penyebab</a:t>
            </a:r>
            <a:r>
              <a:rPr lang="en-US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kecacatan</a:t>
            </a:r>
            <a:r>
              <a:rPr lang="en-US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harus</a:t>
            </a:r>
            <a:r>
              <a:rPr lang="en-US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diselesaikan</a:t>
            </a:r>
            <a:r>
              <a:rPr lang="en-US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? </a:t>
            </a:r>
            <a:r>
              <a:rPr lang="en-US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Berapa</a:t>
            </a:r>
            <a:r>
              <a:rPr lang="en-US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persen</a:t>
            </a:r>
            <a:r>
              <a:rPr lang="en-US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masalah</a:t>
            </a:r>
            <a:r>
              <a:rPr lang="en-US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dihindari</a:t>
            </a:r>
            <a:r>
              <a:rPr lang="en-US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penyelesaian</a:t>
            </a:r>
            <a:r>
              <a:rPr lang="en-US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penyebab-penyebab</a:t>
            </a:r>
            <a:r>
              <a:rPr lang="en-US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? </a:t>
            </a:r>
            <a:r>
              <a:rPr lang="en-US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Sebutkan</a:t>
            </a:r>
            <a:r>
              <a:rPr lang="en-US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jenis</a:t>
            </a:r>
            <a:r>
              <a:rPr lang="en-US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penyebab</a:t>
            </a:r>
            <a:r>
              <a:rPr lang="en-US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kecatatan</a:t>
            </a:r>
            <a:r>
              <a:rPr lang="en-US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525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328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Latihan Statistik Deskriptif</vt:lpstr>
      <vt:lpstr>PowerPoint Presentation</vt:lpstr>
      <vt:lpstr>PowerPoint Presentation</vt:lpstr>
      <vt:lpstr>table berikut menunjukkan focus pembelajaran yang ada di sekolah beserta jumlah sekolahnya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Latihan Statistik Deskriptif</dc:title>
  <dc:creator>Wiwik Anggraeni</dc:creator>
  <cp:lastModifiedBy>Wiwik Anggraeni</cp:lastModifiedBy>
  <cp:revision>1</cp:revision>
  <dcterms:created xsi:type="dcterms:W3CDTF">2023-03-20T00:36:59Z</dcterms:created>
  <dcterms:modified xsi:type="dcterms:W3CDTF">2023-03-20T03:09:37Z</dcterms:modified>
</cp:coreProperties>
</file>