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12"/>
  </p:normalViewPr>
  <p:slideViewPr>
    <p:cSldViewPr snapToGrid="0">
      <p:cViewPr varScale="1">
        <p:scale>
          <a:sx n="96" d="100"/>
          <a:sy n="96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7548-E14B-4E6E-0FDD-2B4500B5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48C0D-6487-549E-9C4E-B94755A0A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8362-8E62-5386-CC81-7B32EDDE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76A5-8AA7-8E45-8552-9BE437E513D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E4D5-AD69-724B-ADBE-40BCD4A4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F3FC-6AC7-B760-9741-8ECADBEB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934-0D9B-FA42-AFE8-239E02D4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2858-70A0-6958-F57B-F96AD9AF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70EBC-E71E-9A52-54A8-330F573CB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4FFA-B763-698D-1057-3E704169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76A5-8AA7-8E45-8552-9BE437E513D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75FF-A2E4-C8D7-4E01-458EAE85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9104-96A2-69A4-1F55-6FC063C4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934-0D9B-FA42-AFE8-239E02D4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286FB-404A-4C9C-BAAD-F1176B08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7C91-FBBB-F7CE-A9E4-DE7534AFA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FA29C-6133-DEA9-28E9-0502D42E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76A5-8AA7-8E45-8552-9BE437E513D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4325-B8D2-5F06-82FF-57AEF181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7B08-0F99-569A-F829-F3939C7C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934-0D9B-FA42-AFE8-239E02D4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FC25-78A2-1C6C-E04A-0CF1E1B0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245C-4E5C-7CD8-D727-B4CF27BA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935B-3D99-7FD7-CF09-B06347C6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76A5-8AA7-8E45-8552-9BE437E513D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590E6-A3E4-E69C-9F60-1500B710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4CC4-5455-BBDF-18D7-47752594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934-0D9B-FA42-AFE8-239E02D4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5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81B6-F226-91D2-D9DC-EFC607C0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562-6B41-CFA4-7922-8EAEB16A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CC90-B286-2E1B-FA8D-8044CA65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76A5-8AA7-8E45-8552-9BE437E513D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1D30-24EA-896D-96F4-455A71C5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2E1A-E2E7-D7E4-7537-A00470E5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934-0D9B-FA42-AFE8-239E02D4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187B-07E2-070D-394F-58FAA2B0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B7D4-7D24-C411-2856-7CE5C562D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4BE9B-EE6C-931B-61C8-491277860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631D-6EF4-CD2C-3937-27E9C5BD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76A5-8AA7-8E45-8552-9BE437E513D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B8865-16FE-7924-C313-8618AD41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D9DAA-17DA-0901-F378-22655BD5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934-0D9B-FA42-AFE8-239E02D4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6E56-AA35-2EC0-250D-A277E074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E8BF-DCFC-0602-FCD0-D608653E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B133D-92BD-592B-D870-D297EC4C6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1A024-4E4E-F40E-70F7-B950632F5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681F3-C926-DDEA-88CC-B2FA683E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79E63-C5CE-E615-175E-5B75084A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76A5-8AA7-8E45-8552-9BE437E513D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51CEB-8EE3-D961-EC79-C66F28D6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08BFB-39FD-0733-483A-D9E0F116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934-0D9B-FA42-AFE8-239E02D4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4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11C2-66A2-EC89-DC45-5F7CD840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B2D59-6F94-CAEC-532C-149E885B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76A5-8AA7-8E45-8552-9BE437E513D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5D68F-FFC4-A3F1-7EA2-61D1DFA1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5B6B-C981-D126-FDB0-CB0B9FDC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934-0D9B-FA42-AFE8-239E02D4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2A6C6-D7C4-1A9F-A8B9-4A5C048A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76A5-8AA7-8E45-8552-9BE437E513D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FC1F4-CC0D-E292-1442-8264AF08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9B947-B774-5AB6-8989-97FFE3A6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934-0D9B-FA42-AFE8-239E02D4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03BE-3198-3575-E28B-2DE58C2D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A1CD-6B4D-D0D2-C1DA-18D137AE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B34A8-8FE2-7FBC-510B-34C4D3264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FCE8C-08FF-8640-4E4C-ADB2FECD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76A5-8AA7-8E45-8552-9BE437E513D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98B2A-5974-F168-E4C9-B986BF73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A8A3-2C78-1758-2E05-F3B1A46C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934-0D9B-FA42-AFE8-239E02D4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9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D4BA-3E0F-8AF6-A1A6-583B1AEE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67CAC-C82C-1C76-D2D0-CD358169B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93CCF-E2D2-3E6E-0CF9-D80C894AA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033A3-40F5-5B6D-76C4-830B59B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76A5-8AA7-8E45-8552-9BE437E513D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54906-2D41-5B95-1A07-C0AEBC98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E8D24-095C-75A6-16E0-C6F637EB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6934-0D9B-FA42-AFE8-239E02D4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CFD17-BDF1-1A6C-C346-674A5B9B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78EC8-0B28-D4CC-49C9-3D57D902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74DC-0829-CEE7-02F4-A5AF00F4A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76A5-8AA7-8E45-8552-9BE437E513D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FDA3-98EE-1C83-B36C-FD3888A58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86F72-1928-D644-9C0C-96022C21E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D6934-0D9B-FA42-AFE8-239E02D4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2ECB-AF25-0F12-2A63-114AE56CC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Opentron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C9DE8-C35A-72FC-EFEE-79FD3166A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08/19/2023</a:t>
            </a:r>
          </a:p>
        </p:txBody>
      </p:sp>
    </p:spTree>
    <p:extLst>
      <p:ext uri="{BB962C8B-B14F-4D97-AF65-F5344CB8AC3E}">
        <p14:creationId xmlns:p14="http://schemas.microsoft.com/office/powerpoint/2010/main" val="367886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519B-CA3E-DC39-6147-033D5A37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 landscape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0DEFA-31D4-7FFF-1145-0DFE2CD3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1739900"/>
            <a:ext cx="3644900" cy="337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79224-CEA2-04E4-D1C0-D2B210054734}"/>
              </a:ext>
            </a:extLst>
          </p:cNvPr>
          <p:cNvSpPr txBox="1"/>
          <p:nvPr/>
        </p:nvSpPr>
        <p:spPr>
          <a:xfrm>
            <a:off x="5441795" y="5825839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reservoir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39B0E-E845-A802-A7FD-1F7E69578F4C}"/>
              </a:ext>
            </a:extLst>
          </p:cNvPr>
          <p:cNvSpPr txBox="1"/>
          <p:nvPr/>
        </p:nvSpPr>
        <p:spPr>
          <a:xfrm>
            <a:off x="4081346" y="5814689"/>
            <a:ext cx="91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 rack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7D588-439A-2E94-940E-816B67C5EC1F}"/>
              </a:ext>
            </a:extLst>
          </p:cNvPr>
          <p:cNvSpPr txBox="1"/>
          <p:nvPr/>
        </p:nvSpPr>
        <p:spPr>
          <a:xfrm>
            <a:off x="6813394" y="5859293"/>
            <a:ext cx="178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EA2D9-C240-5E02-F79C-53A90DF1A01D}"/>
              </a:ext>
            </a:extLst>
          </p:cNvPr>
          <p:cNvSpPr txBox="1"/>
          <p:nvPr/>
        </p:nvSpPr>
        <p:spPr>
          <a:xfrm>
            <a:off x="8162692" y="206254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disposal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519635-0FD4-1DFD-32AA-1A909D2C547F}"/>
              </a:ext>
            </a:extLst>
          </p:cNvPr>
          <p:cNvCxnSpPr>
            <a:endCxn id="6" idx="0"/>
          </p:cNvCxnSpPr>
          <p:nvPr/>
        </p:nvCxnSpPr>
        <p:spPr>
          <a:xfrm flipH="1">
            <a:off x="4537593" y="4939990"/>
            <a:ext cx="346641" cy="87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8D42F1-8C8B-DD06-CC58-861F55621BC0}"/>
              </a:ext>
            </a:extLst>
          </p:cNvPr>
          <p:cNvCxnSpPr>
            <a:endCxn id="5" idx="0"/>
          </p:cNvCxnSpPr>
          <p:nvPr/>
        </p:nvCxnSpPr>
        <p:spPr>
          <a:xfrm>
            <a:off x="5952608" y="4928839"/>
            <a:ext cx="0" cy="8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339F75-265D-D06F-C710-5D266FBB2F03}"/>
              </a:ext>
            </a:extLst>
          </p:cNvPr>
          <p:cNvCxnSpPr/>
          <p:nvPr/>
        </p:nvCxnSpPr>
        <p:spPr>
          <a:xfrm>
            <a:off x="7125629" y="4939990"/>
            <a:ext cx="457200" cy="87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828D5-169A-4972-9893-0DA775B71196}"/>
              </a:ext>
            </a:extLst>
          </p:cNvPr>
          <p:cNvCxnSpPr>
            <a:endCxn id="8" idx="1"/>
          </p:cNvCxnSpPr>
          <p:nvPr/>
        </p:nvCxnSpPr>
        <p:spPr>
          <a:xfrm>
            <a:off x="7708190" y="2247215"/>
            <a:ext cx="454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5855E384-602A-0915-3FB3-0A6C2CD64BA6}"/>
              </a:ext>
            </a:extLst>
          </p:cNvPr>
          <p:cNvSpPr/>
          <p:nvPr/>
        </p:nvSpPr>
        <p:spPr>
          <a:xfrm>
            <a:off x="1048215" y="2520175"/>
            <a:ext cx="11120231" cy="3972694"/>
          </a:xfrm>
          <a:prstGeom prst="arc">
            <a:avLst>
              <a:gd name="adj1" fmla="val 19244978"/>
              <a:gd name="adj2" fmla="val 8056990"/>
            </a:avLst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8401A2-B5BF-A971-8743-396084FB3695}"/>
              </a:ext>
            </a:extLst>
          </p:cNvPr>
          <p:cNvSpPr txBox="1"/>
          <p:nvPr/>
        </p:nvSpPr>
        <p:spPr>
          <a:xfrm>
            <a:off x="247439" y="3244334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 for avoiding contamination?</a:t>
            </a:r>
          </a:p>
        </p:txBody>
      </p:sp>
    </p:spTree>
    <p:extLst>
      <p:ext uri="{BB962C8B-B14F-4D97-AF65-F5344CB8AC3E}">
        <p14:creationId xmlns:p14="http://schemas.microsoft.com/office/powerpoint/2010/main" val="403500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7391-EBE7-F17F-0A34-AB06BBD8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7" y="142101"/>
            <a:ext cx="10515600" cy="1325563"/>
          </a:xfrm>
        </p:spPr>
        <p:txBody>
          <a:bodyPr/>
          <a:lstStyle/>
          <a:p>
            <a:r>
              <a:rPr lang="en-US" dirty="0"/>
              <a:t>Reservoir position naming?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6E290-FAEF-F543-7FC1-D9EE0D8D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91" y="365125"/>
            <a:ext cx="5143500" cy="622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C0965F-78AB-ED9E-7293-B051D884F5E5}"/>
              </a:ext>
            </a:extLst>
          </p:cNvPr>
          <p:cNvSpPr txBox="1"/>
          <p:nvPr/>
        </p:nvSpPr>
        <p:spPr>
          <a:xfrm>
            <a:off x="7828156" y="12043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A1?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90B46-34DF-F22E-191D-B6E0E1DEFB24}"/>
              </a:ext>
            </a:extLst>
          </p:cNvPr>
          <p:cNvSpPr txBox="1"/>
          <p:nvPr/>
        </p:nvSpPr>
        <p:spPr>
          <a:xfrm>
            <a:off x="7921270" y="25759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A4?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7B40D-FAE4-1616-BDBD-93E170084CA3}"/>
              </a:ext>
            </a:extLst>
          </p:cNvPr>
          <p:cNvSpPr txBox="1"/>
          <p:nvPr/>
        </p:nvSpPr>
        <p:spPr>
          <a:xfrm>
            <a:off x="10530932" y="117206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A3?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98340-A6DD-42BD-37AC-D4CFFC295B5A}"/>
              </a:ext>
            </a:extLst>
          </p:cNvPr>
          <p:cNvSpPr txBox="1"/>
          <p:nvPr/>
        </p:nvSpPr>
        <p:spPr>
          <a:xfrm>
            <a:off x="9173179" y="12043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A2?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94119-C33F-54DD-389D-2AA52C362428}"/>
              </a:ext>
            </a:extLst>
          </p:cNvPr>
          <p:cNvSpPr txBox="1"/>
          <p:nvPr/>
        </p:nvSpPr>
        <p:spPr>
          <a:xfrm>
            <a:off x="9266106" y="259541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A5?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81A0E-CDB8-3C4A-88B3-498693AE1327}"/>
              </a:ext>
            </a:extLst>
          </p:cNvPr>
          <p:cNvSpPr txBox="1"/>
          <p:nvPr/>
        </p:nvSpPr>
        <p:spPr>
          <a:xfrm>
            <a:off x="10595517" y="259080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A6?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98EBB-D8EA-CD9D-FC77-5EA3D2191C85}"/>
              </a:ext>
            </a:extLst>
          </p:cNvPr>
          <p:cNvSpPr txBox="1"/>
          <p:nvPr/>
        </p:nvSpPr>
        <p:spPr>
          <a:xfrm>
            <a:off x="927653" y="2120348"/>
            <a:ext cx="461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naming for reservoir/stock is correspond to what I have labeled(red) here?</a:t>
            </a:r>
          </a:p>
        </p:txBody>
      </p:sp>
    </p:spTree>
    <p:extLst>
      <p:ext uri="{BB962C8B-B14F-4D97-AF65-F5344CB8AC3E}">
        <p14:creationId xmlns:p14="http://schemas.microsoft.com/office/powerpoint/2010/main" val="326100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D646-90D5-4501-66E2-DF5864EB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D51BF-C827-DC2A-5ECA-427AB16E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6" y="1980180"/>
            <a:ext cx="7772400" cy="1254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418A1-B06C-64F3-CC40-29B6923DD051}"/>
              </a:ext>
            </a:extLst>
          </p:cNvPr>
          <p:cNvSpPr txBox="1"/>
          <p:nvPr/>
        </p:nvSpPr>
        <p:spPr>
          <a:xfrm>
            <a:off x="742122" y="6016487"/>
            <a:ext cx="480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 this </a:t>
            </a:r>
            <a:r>
              <a:rPr lang="en-US" dirty="0" err="1"/>
              <a:t>informations</a:t>
            </a:r>
            <a:r>
              <a:rPr lang="en-US" dirty="0"/>
              <a:t> in sheet2 in excel file?</a:t>
            </a:r>
          </a:p>
          <a:p>
            <a:r>
              <a:rPr lang="en-US" dirty="0"/>
              <a:t>So it can automate the experiment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1D954-B794-545E-E47B-C0C34217F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752" y="3836229"/>
            <a:ext cx="4546600" cy="1358900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4EFF9D5-90F7-A0DC-787C-DD8A4C912D94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5014524" y="2341451"/>
            <a:ext cx="1281130" cy="3067326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8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67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Opentron</vt:lpstr>
      <vt:lpstr>Dock landscape</vt:lpstr>
      <vt:lpstr>Reservoir position naming?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Opentron</dc:title>
  <dc:creator>Microsoft Office User</dc:creator>
  <cp:lastModifiedBy>Microsoft Office User</cp:lastModifiedBy>
  <cp:revision>1</cp:revision>
  <dcterms:created xsi:type="dcterms:W3CDTF">2023-08-19T17:29:10Z</dcterms:created>
  <dcterms:modified xsi:type="dcterms:W3CDTF">2023-08-19T22:02:33Z</dcterms:modified>
</cp:coreProperties>
</file>