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/>
              <a:t>Solver: Kevin McCormack</a:t>
            </a:r>
          </a:p>
          <a:p>
            <a:r>
              <a:rPr lang="en-US" sz="7200" dirty="0"/>
              <a:t>Listener/Coordinator: Mykayla </a:t>
            </a:r>
            <a:r>
              <a:rPr lang="en-US" sz="7200" dirty="0" err="1"/>
              <a:t>Fernandes</a:t>
            </a:r>
            <a:endParaRPr lang="en-US" sz="7200" dirty="0"/>
          </a:p>
          <a:p>
            <a:r>
              <a:rPr lang="en-US" sz="7200" dirty="0"/>
              <a:t>Listener/Presenter: Mykayla </a:t>
            </a:r>
            <a:r>
              <a:rPr lang="en-US" sz="7200" dirty="0" err="1"/>
              <a:t>Fernandes</a:t>
            </a:r>
            <a:r>
              <a:rPr lang="en-US" sz="7200" dirty="0"/>
              <a:t> </a:t>
            </a:r>
          </a:p>
          <a:p>
            <a:r>
              <a:rPr lang="en-US" sz="7200" dirty="0"/>
              <a:t>Scribe: Carter Tat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6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8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decide how to structure the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091" y="3682918"/>
            <a:ext cx="2306782" cy="104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of Elimination Chart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72" y="2530221"/>
            <a:ext cx="7162800" cy="3352800"/>
          </a:xfrm>
        </p:spPr>
      </p:pic>
    </p:spTree>
    <p:extLst>
      <p:ext uri="{BB962C8B-B14F-4D97-AF65-F5344CB8AC3E}">
        <p14:creationId xmlns:p14="http://schemas.microsoft.com/office/powerpoint/2010/main" val="58122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new information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4080894"/>
            <a:ext cx="2209800" cy="104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Table Seating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01" y="2694095"/>
            <a:ext cx="6394799" cy="3821005"/>
          </a:xfrm>
        </p:spPr>
      </p:pic>
    </p:spTree>
    <p:extLst>
      <p:ext uri="{BB962C8B-B14F-4D97-AF65-F5344CB8AC3E}">
        <p14:creationId xmlns:p14="http://schemas.microsoft.com/office/powerpoint/2010/main" val="162123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combine two information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327167"/>
            <a:ext cx="2209800" cy="16085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of Elimination Charts in a Seating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55" y="2194559"/>
            <a:ext cx="6539345" cy="4351713"/>
          </a:xfrm>
        </p:spPr>
      </p:pic>
    </p:spTree>
    <p:extLst>
      <p:ext uri="{BB962C8B-B14F-4D97-AF65-F5344CB8AC3E}">
        <p14:creationId xmlns:p14="http://schemas.microsoft.com/office/powerpoint/2010/main" val="192765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trial and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093372"/>
            <a:ext cx="2209800" cy="2595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Try multiple possibilities using the combined structure until a feasible answer is reached.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09" y="2194559"/>
            <a:ext cx="6258791" cy="4393277"/>
          </a:xfrm>
        </p:spPr>
      </p:pic>
    </p:spTree>
    <p:extLst>
      <p:ext uri="{BB962C8B-B14F-4D97-AF65-F5344CB8AC3E}">
        <p14:creationId xmlns:p14="http://schemas.microsoft.com/office/powerpoint/2010/main" val="91508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37955"/>
            <a:ext cx="10820400" cy="38807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Burton was the flutist, Cheryl was the drummer, Arlene was the pianist, and Donald was the violinist.</a:t>
            </a:r>
          </a:p>
        </p:txBody>
      </p:sp>
    </p:spTree>
    <p:extLst>
      <p:ext uri="{BB962C8B-B14F-4D97-AF65-F5344CB8AC3E}">
        <p14:creationId xmlns:p14="http://schemas.microsoft.com/office/powerpoint/2010/main" val="8383230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</TotalTime>
  <Words>99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Group 9</vt:lpstr>
      <vt:lpstr>Problem statement</vt:lpstr>
      <vt:lpstr>Step 1: decide how to structure the information</vt:lpstr>
      <vt:lpstr>Step 2: new information structure</vt:lpstr>
      <vt:lpstr>Step 3: combine two information structures</vt:lpstr>
      <vt:lpstr>Step 4: trial and error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9</dc:title>
  <dc:creator>mykayla.fernandes@gmail.com</dc:creator>
  <cp:lastModifiedBy>mykayla.fernandes@gmail.com</cp:lastModifiedBy>
  <cp:revision>3</cp:revision>
  <dcterms:created xsi:type="dcterms:W3CDTF">2016-02-11T16:16:25Z</dcterms:created>
  <dcterms:modified xsi:type="dcterms:W3CDTF">2016-02-11T16:41:24Z</dcterms:modified>
</cp:coreProperties>
</file>