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23BD9-FEA7-44E7-AA7A-82AF57FD3998}" v="657" dt="2022-01-05T22:13:2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-1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D2854-9B32-4A6A-BDA8-053FC44FB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12ED91E-496E-4070-8E46-F2F74308C66A}">
      <dgm:prSet/>
      <dgm:spPr/>
      <dgm:t>
        <a:bodyPr/>
        <a:lstStyle/>
        <a:p>
          <a:r>
            <a:rPr lang="fr-FR" dirty="0"/>
            <a:t>Logiciel</a:t>
          </a:r>
          <a:r>
            <a:rPr lang="fr-FR" dirty="0">
              <a:latin typeface="Century Gothic" panose="020B0502020202020204"/>
            </a:rPr>
            <a:t>(Langage...)</a:t>
          </a:r>
          <a:endParaRPr lang="en-US" dirty="0"/>
        </a:p>
      </dgm:t>
    </dgm:pt>
    <dgm:pt modelId="{00DC14AB-D5BD-4378-9D39-80BCB1D4CBE1}" type="parTrans" cxnId="{0E02AE6A-BCE3-4CFE-A6FA-607D5C716E49}">
      <dgm:prSet/>
      <dgm:spPr/>
      <dgm:t>
        <a:bodyPr/>
        <a:lstStyle/>
        <a:p>
          <a:endParaRPr lang="en-US"/>
        </a:p>
      </dgm:t>
    </dgm:pt>
    <dgm:pt modelId="{DD8898CA-BF1A-4025-AD46-B81C622F1BA0}" type="sibTrans" cxnId="{0E02AE6A-BCE3-4CFE-A6FA-607D5C716E49}">
      <dgm:prSet/>
      <dgm:spPr/>
      <dgm:t>
        <a:bodyPr/>
        <a:lstStyle/>
        <a:p>
          <a:endParaRPr lang="en-US"/>
        </a:p>
      </dgm:t>
    </dgm:pt>
    <dgm:pt modelId="{1E1ABC82-D20E-47F9-8857-8291442C37DA}">
      <dgm:prSet/>
      <dgm:spPr/>
      <dgm:t>
        <a:bodyPr/>
        <a:lstStyle/>
        <a:p>
          <a:r>
            <a:rPr lang="fr-FR" dirty="0"/>
            <a:t>Autres matières(Cybersécurité</a:t>
          </a:r>
          <a:r>
            <a:rPr lang="fr-FR" dirty="0">
              <a:latin typeface="Century Gothic" panose="020B0502020202020204"/>
            </a:rPr>
            <a:t>,Réseaux)</a:t>
          </a:r>
          <a:endParaRPr lang="en-US" dirty="0"/>
        </a:p>
      </dgm:t>
    </dgm:pt>
    <dgm:pt modelId="{85D3F1AC-67D9-4866-810C-79CB5782FFDA}" type="parTrans" cxnId="{E5BCE72C-409F-4B7F-9862-5897474BB566}">
      <dgm:prSet/>
      <dgm:spPr/>
      <dgm:t>
        <a:bodyPr/>
        <a:lstStyle/>
        <a:p>
          <a:endParaRPr lang="en-US"/>
        </a:p>
      </dgm:t>
    </dgm:pt>
    <dgm:pt modelId="{1C582AE3-02B7-47CE-93DA-A47ABFC9369A}" type="sibTrans" cxnId="{E5BCE72C-409F-4B7F-9862-5897474BB566}">
      <dgm:prSet/>
      <dgm:spPr/>
      <dgm:t>
        <a:bodyPr/>
        <a:lstStyle/>
        <a:p>
          <a:endParaRPr lang="en-US"/>
        </a:p>
      </dgm:t>
    </dgm:pt>
    <dgm:pt modelId="{71585BB4-C92A-4BFF-8B6A-3A93A3D9A15A}" type="pres">
      <dgm:prSet presAssocID="{1CDD2854-9B32-4A6A-BDA8-053FC44FB8B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A1C1E5-FA22-4DA7-8F37-82045D6E5796}" type="pres">
      <dgm:prSet presAssocID="{612ED91E-496E-4070-8E46-F2F74308C66A}" presName="compNode" presStyleCnt="0"/>
      <dgm:spPr/>
    </dgm:pt>
    <dgm:pt modelId="{9012197D-EA28-4029-845F-AC685E9AC970}" type="pres">
      <dgm:prSet presAssocID="{612ED91E-496E-4070-8E46-F2F74308C66A}" presName="bgRect" presStyleLbl="bgShp" presStyleIdx="0" presStyleCnt="2"/>
      <dgm:spPr/>
    </dgm:pt>
    <dgm:pt modelId="{9BCF9C86-5244-44B2-9F42-BD97DEDE93C4}" type="pres">
      <dgm:prSet presAssocID="{612ED91E-496E-4070-8E46-F2F74308C6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Ordinateur"/>
        </a:ext>
      </dgm:extLst>
    </dgm:pt>
    <dgm:pt modelId="{ADA3F970-FCED-4E0D-ADF4-D9E67E32EC0C}" type="pres">
      <dgm:prSet presAssocID="{612ED91E-496E-4070-8E46-F2F74308C66A}" presName="spaceRect" presStyleCnt="0"/>
      <dgm:spPr/>
    </dgm:pt>
    <dgm:pt modelId="{86F284C7-3A1A-4683-911D-D37D6E8903EB}" type="pres">
      <dgm:prSet presAssocID="{612ED91E-496E-4070-8E46-F2F74308C66A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20C474F-68A6-4F88-9FE7-C175B8C762A5}" type="pres">
      <dgm:prSet presAssocID="{DD8898CA-BF1A-4025-AD46-B81C622F1BA0}" presName="sibTrans" presStyleCnt="0"/>
      <dgm:spPr/>
    </dgm:pt>
    <dgm:pt modelId="{A31F9601-47C5-4136-B913-D8E6AC1BC925}" type="pres">
      <dgm:prSet presAssocID="{1E1ABC82-D20E-47F9-8857-8291442C37DA}" presName="compNode" presStyleCnt="0"/>
      <dgm:spPr/>
    </dgm:pt>
    <dgm:pt modelId="{87F99B4B-6BED-42E6-88A0-2991AF6EB7D8}" type="pres">
      <dgm:prSet presAssocID="{1E1ABC82-D20E-47F9-8857-8291442C37DA}" presName="bgRect" presStyleLbl="bgShp" presStyleIdx="1" presStyleCnt="2"/>
      <dgm:spPr/>
    </dgm:pt>
    <dgm:pt modelId="{10E113DF-E1AA-44FC-8CEC-556674F85896}" type="pres">
      <dgm:prSet presAssocID="{1E1ABC82-D20E-47F9-8857-8291442C37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nger Print"/>
        </a:ext>
      </dgm:extLst>
    </dgm:pt>
    <dgm:pt modelId="{06616BB5-D0C4-4470-AF36-7C58E78047F6}" type="pres">
      <dgm:prSet presAssocID="{1E1ABC82-D20E-47F9-8857-8291442C37DA}" presName="spaceRect" presStyleCnt="0"/>
      <dgm:spPr/>
    </dgm:pt>
    <dgm:pt modelId="{12F774FC-6971-4718-AB35-E7DB9C75D9AD}" type="pres">
      <dgm:prSet presAssocID="{1E1ABC82-D20E-47F9-8857-8291442C37DA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F4D52C52-A15D-415A-B86D-6EA6D5098FE8}" type="presOf" srcId="{1CDD2854-9B32-4A6A-BDA8-053FC44FB8BD}" destId="{71585BB4-C92A-4BFF-8B6A-3A93A3D9A15A}" srcOrd="0" destOrd="0" presId="urn:microsoft.com/office/officeart/2018/2/layout/IconVerticalSolidList"/>
    <dgm:cxn modelId="{1B048EAB-EE0E-49A1-87A1-4D92F2BEF492}" type="presOf" srcId="{1E1ABC82-D20E-47F9-8857-8291442C37DA}" destId="{12F774FC-6971-4718-AB35-E7DB9C75D9AD}" srcOrd="0" destOrd="0" presId="urn:microsoft.com/office/officeart/2018/2/layout/IconVerticalSolidList"/>
    <dgm:cxn modelId="{23D48A4C-4391-4B31-A733-1CDCF065C617}" type="presOf" srcId="{612ED91E-496E-4070-8E46-F2F74308C66A}" destId="{86F284C7-3A1A-4683-911D-D37D6E8903EB}" srcOrd="0" destOrd="0" presId="urn:microsoft.com/office/officeart/2018/2/layout/IconVerticalSolidList"/>
    <dgm:cxn modelId="{E5BCE72C-409F-4B7F-9862-5897474BB566}" srcId="{1CDD2854-9B32-4A6A-BDA8-053FC44FB8BD}" destId="{1E1ABC82-D20E-47F9-8857-8291442C37DA}" srcOrd="1" destOrd="0" parTransId="{85D3F1AC-67D9-4866-810C-79CB5782FFDA}" sibTransId="{1C582AE3-02B7-47CE-93DA-A47ABFC9369A}"/>
    <dgm:cxn modelId="{0E02AE6A-BCE3-4CFE-A6FA-607D5C716E49}" srcId="{1CDD2854-9B32-4A6A-BDA8-053FC44FB8BD}" destId="{612ED91E-496E-4070-8E46-F2F74308C66A}" srcOrd="0" destOrd="0" parTransId="{00DC14AB-D5BD-4378-9D39-80BCB1D4CBE1}" sibTransId="{DD8898CA-BF1A-4025-AD46-B81C622F1BA0}"/>
    <dgm:cxn modelId="{F6CB4BA2-7668-4828-B602-89CF934D81CB}" type="presParOf" srcId="{71585BB4-C92A-4BFF-8B6A-3A93A3D9A15A}" destId="{91A1C1E5-FA22-4DA7-8F37-82045D6E5796}" srcOrd="0" destOrd="0" presId="urn:microsoft.com/office/officeart/2018/2/layout/IconVerticalSolidList"/>
    <dgm:cxn modelId="{894E0315-D59E-44A0-932D-E5BB18A7C938}" type="presParOf" srcId="{91A1C1E5-FA22-4DA7-8F37-82045D6E5796}" destId="{9012197D-EA28-4029-845F-AC685E9AC970}" srcOrd="0" destOrd="0" presId="urn:microsoft.com/office/officeart/2018/2/layout/IconVerticalSolidList"/>
    <dgm:cxn modelId="{32636AC9-CFA4-4596-804F-8227CD79DC0E}" type="presParOf" srcId="{91A1C1E5-FA22-4DA7-8F37-82045D6E5796}" destId="{9BCF9C86-5244-44B2-9F42-BD97DEDE93C4}" srcOrd="1" destOrd="0" presId="urn:microsoft.com/office/officeart/2018/2/layout/IconVerticalSolidList"/>
    <dgm:cxn modelId="{994ECB0B-F66F-401F-8F85-9113D0F0D4C0}" type="presParOf" srcId="{91A1C1E5-FA22-4DA7-8F37-82045D6E5796}" destId="{ADA3F970-FCED-4E0D-ADF4-D9E67E32EC0C}" srcOrd="2" destOrd="0" presId="urn:microsoft.com/office/officeart/2018/2/layout/IconVerticalSolidList"/>
    <dgm:cxn modelId="{BC2FDBA5-95F8-4C63-8B2B-58A95B9BD51D}" type="presParOf" srcId="{91A1C1E5-FA22-4DA7-8F37-82045D6E5796}" destId="{86F284C7-3A1A-4683-911D-D37D6E8903EB}" srcOrd="3" destOrd="0" presId="urn:microsoft.com/office/officeart/2018/2/layout/IconVerticalSolidList"/>
    <dgm:cxn modelId="{7CE0557A-C70F-4EC5-9CA0-070C63A8F1D0}" type="presParOf" srcId="{71585BB4-C92A-4BFF-8B6A-3A93A3D9A15A}" destId="{C20C474F-68A6-4F88-9FE7-C175B8C762A5}" srcOrd="1" destOrd="0" presId="urn:microsoft.com/office/officeart/2018/2/layout/IconVerticalSolidList"/>
    <dgm:cxn modelId="{C2177086-4506-49BB-B08E-81180C50BB34}" type="presParOf" srcId="{71585BB4-C92A-4BFF-8B6A-3A93A3D9A15A}" destId="{A31F9601-47C5-4136-B913-D8E6AC1BC925}" srcOrd="2" destOrd="0" presId="urn:microsoft.com/office/officeart/2018/2/layout/IconVerticalSolidList"/>
    <dgm:cxn modelId="{6733CDB6-B8B6-4861-83B3-7B1CF59D08F8}" type="presParOf" srcId="{A31F9601-47C5-4136-B913-D8E6AC1BC925}" destId="{87F99B4B-6BED-42E6-88A0-2991AF6EB7D8}" srcOrd="0" destOrd="0" presId="urn:microsoft.com/office/officeart/2018/2/layout/IconVerticalSolidList"/>
    <dgm:cxn modelId="{1DFCAB0F-BCD9-4B9E-ADE6-00E40F9391FB}" type="presParOf" srcId="{A31F9601-47C5-4136-B913-D8E6AC1BC925}" destId="{10E113DF-E1AA-44FC-8CEC-556674F85896}" srcOrd="1" destOrd="0" presId="urn:microsoft.com/office/officeart/2018/2/layout/IconVerticalSolidList"/>
    <dgm:cxn modelId="{7A384FB2-E45B-4ED0-81B4-B1DADB80FFFF}" type="presParOf" srcId="{A31F9601-47C5-4136-B913-D8E6AC1BC925}" destId="{06616BB5-D0C4-4470-AF36-7C58E78047F6}" srcOrd="2" destOrd="0" presId="urn:microsoft.com/office/officeart/2018/2/layout/IconVerticalSolidList"/>
    <dgm:cxn modelId="{F52C5C29-2BC1-4FF4-8C6F-1032AE4BA836}" type="presParOf" srcId="{A31F9601-47C5-4136-B913-D8E6AC1BC925}" destId="{12F774FC-6971-4718-AB35-E7DB9C75D9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2197D-EA28-4029-845F-AC685E9AC970}">
      <dsp:nvSpPr>
        <dsp:cNvPr id="0" name=""/>
        <dsp:cNvSpPr/>
      </dsp:nvSpPr>
      <dsp:spPr>
        <a:xfrm>
          <a:off x="0" y="550458"/>
          <a:ext cx="9906000" cy="101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F9C86-5244-44B2-9F42-BD97DEDE93C4}">
      <dsp:nvSpPr>
        <dsp:cNvPr id="0" name=""/>
        <dsp:cNvSpPr/>
      </dsp:nvSpPr>
      <dsp:spPr>
        <a:xfrm>
          <a:off x="307409" y="779110"/>
          <a:ext cx="558926" cy="558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284C7-3A1A-4683-911D-D37D6E8903EB}">
      <dsp:nvSpPr>
        <dsp:cNvPr id="0" name=""/>
        <dsp:cNvSpPr/>
      </dsp:nvSpPr>
      <dsp:spPr>
        <a:xfrm>
          <a:off x="1173746" y="550458"/>
          <a:ext cx="8732253" cy="101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51" tIns="107551" rIns="107551" bIns="1075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Logiciel</a:t>
          </a:r>
          <a:r>
            <a:rPr lang="fr-FR" sz="2500" kern="1200" dirty="0">
              <a:latin typeface="Century Gothic" panose="020B0502020202020204"/>
            </a:rPr>
            <a:t>(Langage...)</a:t>
          </a:r>
          <a:endParaRPr lang="en-US" sz="2500" kern="1200" dirty="0"/>
        </a:p>
      </dsp:txBody>
      <dsp:txXfrm>
        <a:off x="1173746" y="550458"/>
        <a:ext cx="8732253" cy="1016230"/>
      </dsp:txXfrm>
    </dsp:sp>
    <dsp:sp modelId="{87F99B4B-6BED-42E6-88A0-2991AF6EB7D8}">
      <dsp:nvSpPr>
        <dsp:cNvPr id="0" name=""/>
        <dsp:cNvSpPr/>
      </dsp:nvSpPr>
      <dsp:spPr>
        <a:xfrm>
          <a:off x="0" y="1820746"/>
          <a:ext cx="9906000" cy="10162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113DF-E1AA-44FC-8CEC-556674F85896}">
      <dsp:nvSpPr>
        <dsp:cNvPr id="0" name=""/>
        <dsp:cNvSpPr/>
      </dsp:nvSpPr>
      <dsp:spPr>
        <a:xfrm>
          <a:off x="307409" y="2049398"/>
          <a:ext cx="558926" cy="558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774FC-6971-4718-AB35-E7DB9C75D9AD}">
      <dsp:nvSpPr>
        <dsp:cNvPr id="0" name=""/>
        <dsp:cNvSpPr/>
      </dsp:nvSpPr>
      <dsp:spPr>
        <a:xfrm>
          <a:off x="1173746" y="1820746"/>
          <a:ext cx="8732253" cy="101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51" tIns="107551" rIns="107551" bIns="1075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Autres matières(Cybersécurité</a:t>
          </a:r>
          <a:r>
            <a:rPr lang="fr-FR" sz="2500" kern="1200" dirty="0">
              <a:latin typeface="Century Gothic" panose="020B0502020202020204"/>
            </a:rPr>
            <a:t>,Réseaux)</a:t>
          </a:r>
          <a:endParaRPr lang="en-US" sz="2500" kern="1200" dirty="0"/>
        </a:p>
      </dsp:txBody>
      <dsp:txXfrm>
        <a:off x="1173746" y="1820746"/>
        <a:ext cx="8732253" cy="101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C1159A73-4CF9-40F8-805B-A8599D81E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171B042-66CC-4677-986D-BFD6FAC44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E212-7570-4BE0-AA71-A5B09E392318}" type="datetime1">
              <a:rPr lang="fr-FR" smtClean="0"/>
              <a:pPr/>
              <a:t>06/01/2022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2136C15-2389-41A7-8605-7409512631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E274730-E63C-4998-BA66-404218589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63C3-5382-4E8B-9F4B-623A3539A1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913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386-60AD-4AD1-86F4-B49D5BB4F1EA}" type="datetime1">
              <a:rPr lang="fr-FR" smtClean="0"/>
              <a:pPr/>
              <a:t>06/01/2022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53F6-2F96-4B0F-AEEC-08BDF6D0FFC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5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F53F6-2F96-4B0F-AEEC-08BDF6D0FFC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5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643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574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33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16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05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545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39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70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5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18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09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3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9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2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34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319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fd94.github.io/portfolio2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400" b="1" u="sng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Présentation</a:t>
            </a: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fr-FR" sz="3400" b="1" u="sng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fr-FR" sz="3400" b="1" u="sng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09417" y="4365523"/>
            <a:ext cx="6223821" cy="1793053"/>
          </a:xfrm>
        </p:spPr>
        <p:txBody>
          <a:bodyPr rtlCol="0">
            <a:normAutofit fontScale="92500" lnSpcReduction="10000"/>
          </a:bodyPr>
          <a:lstStyle/>
          <a:p>
            <a:r>
              <a:rPr lang="fr-FR" b="1" i="1" u="sng" cap="all" dirty="0">
                <a:ea typeface="+mn-lt"/>
                <a:cs typeface="+mn-lt"/>
              </a:rPr>
              <a:t>MON PARCOURS :</a:t>
            </a:r>
            <a:br>
              <a:rPr lang="fr-FR" b="1" i="1" u="sng" cap="all" dirty="0">
                <a:ea typeface="+mn-lt"/>
                <a:cs typeface="+mn-lt"/>
              </a:rPr>
            </a:br>
            <a:r>
              <a:rPr lang="fr-FR" u="sng" cap="all" dirty="0">
                <a:ea typeface="+mn-lt"/>
                <a:cs typeface="+mn-lt"/>
              </a:rPr>
              <a:t/>
            </a:r>
            <a:br>
              <a:rPr lang="fr-FR" u="sng" cap="all" dirty="0">
                <a:ea typeface="+mn-lt"/>
                <a:cs typeface="+mn-lt"/>
              </a:rPr>
            </a:br>
            <a:r>
              <a:rPr lang="fr-FR" cap="all" dirty="0">
                <a:ea typeface="+mn-lt"/>
                <a:cs typeface="+mn-lt"/>
              </a:rPr>
              <a:t>       -SECONDE GÉNÉRAL</a:t>
            </a:r>
            <a:br>
              <a:rPr lang="fr-FR" cap="all" dirty="0">
                <a:ea typeface="+mn-lt"/>
                <a:cs typeface="+mn-lt"/>
              </a:rPr>
            </a:br>
            <a:r>
              <a:rPr lang="fr-FR" cap="all" dirty="0">
                <a:ea typeface="+mn-lt"/>
                <a:cs typeface="+mn-lt"/>
              </a:rPr>
              <a:t>-PREMIÈRE STMG</a:t>
            </a:r>
            <a:br>
              <a:rPr lang="fr-FR" cap="all" dirty="0">
                <a:ea typeface="+mn-lt"/>
                <a:cs typeface="+mn-lt"/>
              </a:rPr>
            </a:br>
            <a:r>
              <a:rPr lang="fr-FR" cap="all" dirty="0">
                <a:ea typeface="+mn-lt"/>
                <a:cs typeface="+mn-lt"/>
              </a:rPr>
              <a:t>      -TERMINAL STMG SIG</a:t>
            </a:r>
            <a:br>
              <a:rPr lang="fr-FR" cap="all" dirty="0">
                <a:ea typeface="+mn-lt"/>
                <a:cs typeface="+mn-lt"/>
              </a:rPr>
            </a:b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4" name="Picture 3" descr="Graphiques financiers sur un écran sombre">
            <a:extLst>
              <a:ext uri="{FF2B5EF4-FFF2-40B4-BE49-F238E27FC236}">
                <a16:creationId xmlns:a16="http://schemas.microsoft.com/office/drawing/2014/main" xmlns="" id="{B080736B-62BF-4C6D-B359-B93EF5BD19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89" b="11"/>
          <a:stretch/>
        </p:blipFill>
        <p:spPr>
          <a:xfrm>
            <a:off x="633999" y="2299081"/>
            <a:ext cx="4001315" cy="225073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97922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1F2BE4-6D62-466E-9398-27FD9CB0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 spécialité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8950CC-6222-460C-AD1E-BEF2B29D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-BTS SIO SLAM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490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7993AA-057B-4FF0-86E5-F1CA4637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Ce QUE j'ai APPRIS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xmlns="" id="{5FD45762-F84B-403A-95A7-479CB9F09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1326648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891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DF57734-3D72-47B7-955A-92F6800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   EXPériences Professionnelles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1490E93-000B-45F9-BA19-25644B68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194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BCA2EB72-13DC-4DC6-B461-3B036C55B9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AA7D50-24B6-4650-BE0C-F1432B9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          </a:t>
            </a:r>
            <a:r>
              <a:rPr lang="en-US" sz="4800" u="sng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APRès</a:t>
            </a:r>
            <a:r>
              <a:rPr lang="en-US" sz="4800" u="sng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le BTS SIO</a:t>
            </a:r>
            <a:endParaRPr lang="en-US" sz="4800" u="sng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8CA23EE-6182-4B28-A779-AB578376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Licence</a:t>
            </a:r>
            <a:r>
              <a:rPr lang="en-US" sz="4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pro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8F75BF3-096E-451E-A222-96A7F0946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979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A3BF90-92B5-49FA-A983-435750BF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Projet Professionnel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CFA1ADE-49AA-482C-9FC6-D0FAC759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373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52AEB7-8961-483A-80A1-26E9B02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      </a:t>
            </a:r>
            <a:b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SITE WEB</a:t>
            </a:r>
            <a: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sz="4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8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xmlns="" id="{6AB4ED98-A504-4688-BE75-C6DBA82B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9" r="13367" b="-3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D2941D8-3B4A-4268-917D-1EC81E467D6B}"/>
              </a:ext>
            </a:extLst>
          </p:cNvPr>
          <p:cNvSpPr txBox="1"/>
          <p:nvPr/>
        </p:nvSpPr>
        <p:spPr>
          <a:xfrm>
            <a:off x="7818863" y="513327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 </a:t>
            </a:r>
            <a:r>
              <a:rPr lang="fr-FR" u="sng" dirty="0">
                <a:ea typeface="+mn-lt"/>
                <a:cs typeface="+mn-lt"/>
                <a:hlinkClick r:id="rId4"/>
              </a:rPr>
              <a:t>https://mfd94.github.io/portfolio2.github.io/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2605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27</TotalTime>
  <Words>21</Words>
  <Application>Microsoft Office PowerPoint</Application>
  <PresentationFormat>Personnalisé</PresentationFormat>
  <Paragraphs>15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Mesh</vt:lpstr>
      <vt:lpstr>   Présentation   </vt:lpstr>
      <vt:lpstr>La spécialité Choisie</vt:lpstr>
      <vt:lpstr>                    Ce QUE j'ai APPRIS</vt:lpstr>
      <vt:lpstr>    EXPériences Professionnelles</vt:lpstr>
      <vt:lpstr>                              APRès le BTS SIO</vt:lpstr>
      <vt:lpstr>Projet Professionnel</vt:lpstr>
      <vt:lpstr>         SITE WEB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mkansab</cp:lastModifiedBy>
  <cp:revision>233</cp:revision>
  <dcterms:created xsi:type="dcterms:W3CDTF">2022-01-05T19:24:39Z</dcterms:created>
  <dcterms:modified xsi:type="dcterms:W3CDTF">2022-01-06T07:32:54Z</dcterms:modified>
</cp:coreProperties>
</file>