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573f27a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573f27a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551f893ee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551f893ee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551f893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551f893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551f893e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551f893e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551f893e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551f893e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551f893e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551f893e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551f893e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551f893e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551f893e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551f893e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551f893ee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551f893e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DTSC-691</a:t>
            </a:r>
            <a:endParaRPr sz="2600"/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Capstone Database Final Project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2023SU1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By: Matt Dalgetty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>
            <p:ph type="title"/>
          </p:nvPr>
        </p:nvSpPr>
        <p:spPr>
          <a:xfrm>
            <a:off x="4621425" y="312025"/>
            <a:ext cx="39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Thank you</a:t>
            </a:r>
            <a:endParaRPr sz="2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289975"/>
            <a:ext cx="8520600" cy="6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Overview</a:t>
            </a:r>
            <a:endParaRPr sz="59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568700" y="1130225"/>
            <a:ext cx="6660600" cy="23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Background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Objectives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Database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Application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91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625550"/>
            <a:ext cx="406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database for capturing trees worked on in the field by a small tree company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625" y="0"/>
            <a:ext cx="3429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730475" y="95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730475" y="1685950"/>
            <a:ext cx="406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 a relational database and build a webapp to perform Create, Read, Update, &amp; Delete operations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9" l="0" r="0" t="9"/>
          <a:stretch/>
        </p:blipFill>
        <p:spPr>
          <a:xfrm>
            <a:off x="824275" y="0"/>
            <a:ext cx="3428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25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957725"/>
            <a:ext cx="406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primary tables in the relational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 table to store user login information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825" y="0"/>
            <a:ext cx="385008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312" y="0"/>
            <a:ext cx="701736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5728625" y="80525"/>
            <a:ext cx="39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Database Schema</a:t>
            </a:r>
            <a:endParaRPr sz="20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type="title"/>
          </p:nvPr>
        </p:nvSpPr>
        <p:spPr>
          <a:xfrm>
            <a:off x="4621425" y="312025"/>
            <a:ext cx="39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Implementation</a:t>
            </a:r>
            <a:endParaRPr sz="20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type="title"/>
          </p:nvPr>
        </p:nvSpPr>
        <p:spPr>
          <a:xfrm>
            <a:off x="4621425" y="312025"/>
            <a:ext cx="39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Analysis</a:t>
            </a:r>
            <a:endParaRPr sz="20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025" y="0"/>
            <a:ext cx="385008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229" y="0"/>
            <a:ext cx="40570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