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A79AF-92F8-408D-B5BF-5B1EDEFA9555}" v="18" dt="2023-11-06T12:23:21.801"/>
    <p1510:client id="{870BAC48-83F4-4BD5-AD4F-D51631C94B04}" v="151" dt="2023-11-11T21:49:27.689"/>
    <p1510:client id="{C56B1D36-6322-4652-A0C9-A5D9530F4F89}" v="563" dt="2023-11-11T20:34:43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24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22EB4-A44A-427C-9A8C-E7D58080E53D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06AD4-1EAA-4A7A-A8B9-A66AEEE129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45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480BC-860A-E314-DA44-2D4E5B321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9C36C-95F4-D4FC-680C-675F392E0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C1892C-9A7F-2D9A-9ACF-80F13B3D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664D0-C0BD-1B70-35FA-F9B40203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C4AEC8-0C5F-6B72-CDD9-CD1DCB4C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7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3AEA5-5192-0F71-B415-2214BB55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E031A-A96A-C5E7-36F7-446757ED8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5075DB-AC3D-7BEE-8F79-85F74228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BC66F-A71D-4A43-1942-ECF04758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E36A0-E1F8-D240-293C-3E2F2C12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4E83DA-D059-9BB0-5B4D-FC79B2310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6AAA65-945A-A0A7-0A12-F9EA834B1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B0C64-8687-5614-E5AD-5348B1D4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36B09-3930-64A0-B8FB-5692024A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D23A8C-DD88-DB1C-DD8D-4DCD1989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7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0C300-D80A-41BA-B23B-6556487C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F02DE-406F-8DE6-94C2-29F09242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B8D0CF-4BAD-8BE3-D22F-D6675F96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0F4473-AA56-96F6-F6AB-7B961188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7D06ED-800D-F746-C071-673FCFF5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81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661F2-FA08-A505-2394-C5D2696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9283B-1D39-6440-30EA-15AE32D0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B59E1A-19EE-04FF-158F-6E736669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461D6-ABF6-21EE-BC37-7E4094A8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FC4B52-A8EC-51FF-649B-9750E23D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67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FA0F9-0E61-90F5-A4A7-0C86A032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1E7798-6620-47D0-3B82-5D3BAB257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28B362-91E7-1BF9-1CCD-1785BE4A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952D5-1119-0D1B-4334-B09597A0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08D68B-35BB-380C-1DE6-254C8209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3450C-090B-BF13-44C9-F34AEBE2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5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6755A-0422-BCA9-2D57-1219EC9A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09EC0-A2EE-8454-FCBD-B595D171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2ACFEF-D323-5A66-63DD-A11F1630E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40AECD-114B-3260-5F46-E2379A014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78E355-D3FF-A31A-5209-265AC9198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A0FDA0-29D3-F627-0013-7E2818A2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65C5F6-CB0B-EEED-0610-803466FA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6EE235-7F9A-581E-5138-29503C61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30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9BB01-E0A6-97EC-7DAE-D65DB504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964E65-6548-0C4D-E9A5-2926A1A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479E04-BB24-A90B-E1AE-1EDCBA7A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40A396-4CF8-5FFF-32FE-A4CBD61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7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72367B-2864-87DD-B765-1B2E3D46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DC7601-EBAB-FBA1-AB4B-29F11E18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DF9708-F4CF-8251-42EA-DE83E238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59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094ED-84B0-5E51-0971-80395594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EB9D27-22CA-7092-7817-005CF1185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8EEA8A-2777-7A9E-CD57-DB924499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1084DB-2A6D-C0F3-2866-71D81269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31CA60-869B-D8C9-4503-3F392B51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DD6834-BBFE-0F25-91F6-4AE979AF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13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917D2-F681-39CB-906E-35CEB894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9EDE4D-62EF-9E7F-A8CA-970657FDE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8940F5-6954-17CC-AD6C-845E20050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C22C8E-5BF0-CFC8-0B1D-B4891859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F994A6-108B-28B7-7EDB-B4FAB6C0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6AB01-92C8-4A15-D34F-7BEC40FF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01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28D419-1CF9-0ACC-B42C-6B6668EC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1A98B-709E-56D4-9F4F-4C6525A4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C02FE1-D194-68C6-0D1B-B05D3BAD3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5832-DED7-43F1-962F-DB06DF776EC3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2F8D8-C916-72BA-D9CB-1F7B99C28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5A7AB-DB6D-B4A5-E1F6-643770018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2935-4753-46A6-90DC-5547FE08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32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4E361B0-402D-917B-8C57-24380E205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70" y="2384962"/>
            <a:ext cx="7262860" cy="20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6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CE87D-91B0-861E-2BE8-2DD36C36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ea typeface="+mj-lt"/>
                <a:cs typeface="+mj-lt"/>
              </a:rPr>
              <a:t>Hora da prática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1E0C5-3B34-4AE5-0421-5BF32EA8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Bora </a:t>
            </a:r>
            <a:r>
              <a:rPr lang="pt-BR" sz="2000" dirty="0" err="1">
                <a:ea typeface="+mn-lt"/>
                <a:cs typeface="+mn-lt"/>
              </a:rPr>
              <a:t>codar</a:t>
            </a:r>
            <a:r>
              <a:rPr lang="pt-BR" sz="2000" dirty="0">
                <a:ea typeface="+mn-lt"/>
                <a:cs typeface="+mn-lt"/>
              </a:rPr>
              <a:t> um pouco? </a:t>
            </a:r>
          </a:p>
        </p:txBody>
      </p:sp>
    </p:spTree>
    <p:extLst>
      <p:ext uri="{BB962C8B-B14F-4D97-AF65-F5344CB8AC3E}">
        <p14:creationId xmlns:p14="http://schemas.microsoft.com/office/powerpoint/2010/main" val="10370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AB89D9-EB0B-CFCE-7ABF-6B222C66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  <a:cs typeface="Calibri Light"/>
              </a:rPr>
              <a:t>Manipulação de datas usando JS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F8FC18-DA0E-85BC-1FB0-5D041908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ea typeface="+mj-lt"/>
                <a:cs typeface="+mj-lt"/>
              </a:rPr>
              <a:t>Representação de Datas em </a:t>
            </a:r>
            <a:r>
              <a:rPr lang="pt-BR" sz="4000" b="1" dirty="0" err="1">
                <a:ea typeface="+mj-lt"/>
                <a:cs typeface="+mj-lt"/>
              </a:rPr>
              <a:t>JavaScript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B7E62-3213-BAE7-3099-7ABF5086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Utilizamos o objeto </a:t>
            </a:r>
            <a:r>
              <a:rPr lang="pt-BR" sz="2000" b="1" dirty="0">
                <a:solidFill>
                  <a:srgbClr val="EB5757"/>
                </a:solidFill>
                <a:ea typeface="+mn-lt"/>
                <a:cs typeface="+mn-lt"/>
              </a:rPr>
              <a:t>Date</a:t>
            </a:r>
            <a:r>
              <a:rPr lang="pt-BR" sz="2000" dirty="0">
                <a:ea typeface="+mn-lt"/>
                <a:cs typeface="+mn-lt"/>
              </a:rPr>
              <a:t> para manipular e trabalhar com datas</a:t>
            </a:r>
          </a:p>
        </p:txBody>
      </p:sp>
    </p:spTree>
    <p:extLst>
      <p:ext uri="{BB962C8B-B14F-4D97-AF65-F5344CB8AC3E}">
        <p14:creationId xmlns:p14="http://schemas.microsoft.com/office/powerpoint/2010/main" val="82932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CE87D-91B0-861E-2BE8-2DD36C36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Criando uma Data</a:t>
            </a:r>
            <a:endParaRPr lang="pt-BR" sz="4000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1E0C5-3B34-4AE5-0421-5BF32EA8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49256"/>
            <a:ext cx="4728698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Basta utilizar </a:t>
            </a:r>
            <a:r>
              <a:rPr lang="pt-BR" sz="2000" b="1" dirty="0">
                <a:solidFill>
                  <a:srgbClr val="EB5757"/>
                </a:solidFill>
                <a:ea typeface="+mn-lt"/>
                <a:cs typeface="+mn-lt"/>
              </a:rPr>
              <a:t>new Date()</a:t>
            </a:r>
            <a:r>
              <a:rPr lang="pt-BR" sz="2000" dirty="0">
                <a:ea typeface="+mn-lt"/>
                <a:cs typeface="+mn-lt"/>
              </a:rPr>
              <a:t>, e você terá a data atual. Vamos ver isso em ação em um exemplo prático.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6D697C-BAD5-9277-0D07-EE82CB91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799" y="2929871"/>
            <a:ext cx="3687704" cy="1699499"/>
          </a:xfrm>
          <a:prstGeom prst="rect">
            <a:avLst/>
          </a:prstGeom>
        </p:spPr>
      </p:pic>
      <p:pic>
        <p:nvPicPr>
          <p:cNvPr id="6" name="Imagem 5" descr="Tela preta com letras brancas&#10;&#10;Descrição gerada automaticamente">
            <a:extLst>
              <a:ext uri="{FF2B5EF4-FFF2-40B4-BE49-F238E27FC236}">
                <a16:creationId xmlns:a16="http://schemas.microsoft.com/office/drawing/2014/main" id="{2DEE497B-35EC-8069-06B6-8621966C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962" y="5634646"/>
            <a:ext cx="7657629" cy="46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CE87D-91B0-861E-2BE8-2DD36C36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Obtendo Componentes de Data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1E0C5-3B34-4AE5-0421-5BF32EA8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74" y="2264060"/>
            <a:ext cx="4728698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Como podemos obter informações específicas, como o dia, mês e ano? </a:t>
            </a:r>
            <a:endParaRPr lang="pt-BR"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011D98B-5591-4703-1CE1-745FD4B4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14" y="1819686"/>
            <a:ext cx="4318000" cy="2603241"/>
          </a:xfrm>
          <a:prstGeom prst="rect">
            <a:avLst/>
          </a:prstGeom>
        </p:spPr>
      </p:pic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C14E54D-1D32-C7C4-3E85-552878545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87" y="5014463"/>
            <a:ext cx="4552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9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CE87D-91B0-861E-2BE8-2DD36C36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Adicionando e Subtraindo Dias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1E0C5-3B34-4AE5-0421-5BF32EA8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2" y="1810197"/>
            <a:ext cx="4728698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Precisamos trabalhar com datas no futuro ou passado? Podemos adicionar ou subtrair dias de uma data existente</a:t>
            </a: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14DA4CB-5C9B-E725-EB74-3CE4648C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15" y="2066081"/>
            <a:ext cx="6096000" cy="2582064"/>
          </a:xfrm>
          <a:prstGeom prst="rect">
            <a:avLst/>
          </a:prstGeom>
        </p:spPr>
      </p:pic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165116E-AFDA-BC4B-D68F-A2986FF0B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415" y="5242614"/>
            <a:ext cx="5003320" cy="6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CE87D-91B0-861E-2BE8-2DD36C36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Operações entre Datas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1E0C5-3B34-4AE5-0421-5BF32EA8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2" y="1810197"/>
            <a:ext cx="4728698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Às vezes, precisamos calcular a diferença entre duas datas, vamos ver o exemplo: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04DFA76B-F2AC-C46E-0354-2FD75621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736" y="2283555"/>
            <a:ext cx="6096000" cy="22908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BCC4AF-C21D-080D-A98D-703C1BAFD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849" y="4997170"/>
            <a:ext cx="6096000" cy="3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CE87D-91B0-861E-2BE8-2DD36C36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Formatando Data com </a:t>
            </a:r>
            <a:r>
              <a:rPr lang="pt-BR" sz="4000" b="1" dirty="0" err="1">
                <a:solidFill>
                  <a:srgbClr val="FFFFFF"/>
                </a:solidFill>
                <a:ea typeface="+mj-lt"/>
                <a:cs typeface="+mj-lt"/>
              </a:rPr>
              <a:t>toLocaleDateString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1E0C5-3B34-4AE5-0421-5BF32EA8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2" y="1810197"/>
            <a:ext cx="4728698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A apresentação visual de datas é crucial. Vamos explorar o método </a:t>
            </a:r>
            <a:r>
              <a:rPr lang="pt-BR" sz="2000" b="1" dirty="0" err="1">
                <a:solidFill>
                  <a:srgbClr val="EB5757"/>
                </a:solidFill>
                <a:ea typeface="+mn-lt"/>
                <a:cs typeface="+mn-lt"/>
              </a:rPr>
              <a:t>toLocaleDateString</a:t>
            </a:r>
            <a:r>
              <a:rPr lang="pt-BR" sz="2000" dirty="0">
                <a:ea typeface="+mn-lt"/>
                <a:cs typeface="+mn-lt"/>
              </a:rPr>
              <a:t>, que nos permite formatar datas de acordo com a localização do usuário.</a:t>
            </a:r>
            <a:endParaRPr lang="pt-BR" dirty="0"/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46D535A-D158-0E26-4391-B7E01F1B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267860"/>
            <a:ext cx="6096000" cy="18056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37459F-83B5-45FD-8C47-09137FAC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9" y="4585270"/>
            <a:ext cx="6096000" cy="3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CE87D-91B0-861E-2BE8-2DD36C36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  <a:ea typeface="+mj-lt"/>
                <a:cs typeface="+mj-lt"/>
              </a:rPr>
              <a:t>Formatando Data com API </a:t>
            </a:r>
            <a:r>
              <a:rPr lang="pt-BR" sz="4000" b="1" dirty="0" err="1">
                <a:solidFill>
                  <a:srgbClr val="FFFFFF"/>
                </a:solidFill>
                <a:ea typeface="+mj-lt"/>
                <a:cs typeface="+mj-lt"/>
              </a:rPr>
              <a:t>Intl.DateTimeFormat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1E0C5-3B34-4AE5-0421-5BF32EA8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2" y="1810197"/>
            <a:ext cx="4728698" cy="3683358"/>
          </a:xfrm>
        </p:spPr>
        <p:txBody>
          <a:bodyPr anchor="ctr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A API </a:t>
            </a:r>
            <a:r>
              <a:rPr lang="pt-BR" sz="2000" b="1" dirty="0" err="1">
                <a:solidFill>
                  <a:srgbClr val="EB5757"/>
                </a:solidFill>
                <a:ea typeface="+mn-lt"/>
                <a:cs typeface="+mn-lt"/>
              </a:rPr>
              <a:t>Intl.DateTimeFormat</a:t>
            </a:r>
            <a:r>
              <a:rPr lang="pt-BR" sz="2000" dirty="0">
                <a:ea typeface="+mn-lt"/>
                <a:cs typeface="+mn-lt"/>
              </a:rPr>
              <a:t> proporciona uma maneira mais avançada de formatar datas, levando em consideração não apenas o idioma, mas também outras preferências do usuário.</a:t>
            </a:r>
            <a:endParaRPr lang="pt-BR" dirty="0">
              <a:ea typeface="+mn-lt"/>
              <a:cs typeface="+mn-lt"/>
            </a:endParaRP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F3E0649-7166-9A64-5D69-B9BA665F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51" y="2769977"/>
            <a:ext cx="6031424" cy="10984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82956C-C270-58A5-B378-22A3AED3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89" y="4714487"/>
            <a:ext cx="5496821" cy="2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84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Manipulação de datas usando JS</vt:lpstr>
      <vt:lpstr>Representação de Datas em JavaScript</vt:lpstr>
      <vt:lpstr>Criando uma Data</vt:lpstr>
      <vt:lpstr>Obtendo Componentes de Data</vt:lpstr>
      <vt:lpstr>Adicionando e Subtraindo Dias</vt:lpstr>
      <vt:lpstr>Operações entre Datas</vt:lpstr>
      <vt:lpstr>Formatando Data com toLocaleDateString</vt:lpstr>
      <vt:lpstr>Formatando Data com API Intl.DateTimeFormat</vt:lpstr>
      <vt:lpstr>Hora da prática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Kaique da Silva</dc:creator>
  <cp:lastModifiedBy>Lucas Kaique da Silva</cp:lastModifiedBy>
  <cp:revision>146</cp:revision>
  <dcterms:created xsi:type="dcterms:W3CDTF">2023-10-31T19:00:38Z</dcterms:created>
  <dcterms:modified xsi:type="dcterms:W3CDTF">2023-11-11T21:49:55Z</dcterms:modified>
</cp:coreProperties>
</file>