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8" r:id="rId4"/>
    <p:sldId id="259" r:id="rId5"/>
    <p:sldId id="260" r:id="rId6"/>
    <p:sldId id="262" r:id="rId7"/>
    <p:sldId id="268" r:id="rId8"/>
    <p:sldId id="274" r:id="rId9"/>
    <p:sldId id="263" r:id="rId10"/>
    <p:sldId id="265" r:id="rId11"/>
    <p:sldId id="266" r:id="rId12"/>
    <p:sldId id="273" r:id="rId13"/>
    <p:sldId id="277" r:id="rId14"/>
    <p:sldId id="275" r:id="rId15"/>
    <p:sldId id="276" r:id="rId16"/>
    <p:sldId id="26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24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2EB4-A44A-427C-9A8C-E7D58080E53D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6AD4-1EAA-4A7A-A8B9-A66AEEE1290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5832-DED7-43F1-962F-DB06DF776EC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2935-4753-46A6-90DC-5547FE08A8EB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70" y="2384962"/>
            <a:ext cx="7262860" cy="2088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Principais propriedades do useQuery</a:t>
            </a:r>
            <a:endParaRPr lang="pt-BR" sz="4000" b="1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4728698" cy="3683358"/>
          </a:xfrm>
        </p:spPr>
        <p:txBody>
          <a:bodyPr anchor="ctr">
            <a:normAutofit fontScale="90000" lnSpcReduction="10000"/>
          </a:bodyPr>
          <a:lstStyle/>
          <a:p>
            <a:r>
              <a:rPr lang="pt-BR" sz="2000">
                <a:ea typeface="+mn-lt"/>
                <a:cs typeface="+mn-lt"/>
              </a:rPr>
              <a:t>data: Os dados resultantes da consulta, se ela for bem-sucedida.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isLoading:  Indica se a consulta está atualmente em andamento.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isError:  Indica se ocorreu um erro durante a execução da consulta.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error: Fornece informações detalhadas sobre o erro, se houver.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refetch: Função que permite refazer manualmente a consulta.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isFetching: Indica se a consulta está atualmente sendo "rebuscada" em segundo plano para atualizar os dados em cache. </a:t>
            </a:r>
            <a:endParaRPr lang="pt-BR" sz="2000">
              <a:ea typeface="+mn-lt"/>
              <a:cs typeface="+mn-lt"/>
            </a:endParaRPr>
          </a:p>
          <a:p>
            <a:endParaRPr lang="pt-BR" sz="20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Hook UseMutation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318385"/>
            <a:ext cx="5354955" cy="3683635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useMutation para realizar operações de mutação, como atualizar ou criar dados</a:t>
            </a:r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Sintaxe básica: useMutation(funçãoAssíncrona)</a:t>
            </a:r>
            <a:endParaRPr lang="pt-BR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Principais propriedades do useMutation</a:t>
            </a:r>
            <a:endParaRPr lang="pt-BR" sz="4000" b="1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318385"/>
            <a:ext cx="5556885" cy="3683635"/>
          </a:xfrm>
        </p:spPr>
        <p:txBody>
          <a:bodyPr anchor="ctr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onSuccess, onError: Tratamento de sucesso ou erro</a:t>
            </a:r>
            <a:endParaRPr lang="pt-BR" sz="2000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onSettled: Executa após a mutação, independentemente do resultado</a:t>
            </a:r>
            <a:endParaRPr lang="pt-BR" sz="20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54876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Exemplo de código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8" name="Espaço Reservado para Conteúdo 17"/>
          <p:cNvSpPr/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ea typeface="+mj-lt"/>
                <a:cs typeface="+mj-lt"/>
              </a:rPr>
              <a:t>Hora da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Bora </a:t>
            </a:r>
            <a:r>
              <a:rPr lang="pt-BR" sz="2000" dirty="0" err="1">
                <a:ea typeface="+mn-lt"/>
                <a:cs typeface="+mn-lt"/>
              </a:rPr>
              <a:t>codar</a:t>
            </a:r>
            <a:r>
              <a:rPr lang="pt-BR" sz="2000" dirty="0">
                <a:ea typeface="+mn-lt"/>
                <a:cs typeface="+mn-lt"/>
              </a:rPr>
              <a:t> um pouco? </a:t>
            </a:r>
            <a:endParaRPr lang="pt-BR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  <a:ea typeface="Calibri Light" panose="020F0302020204030204"/>
                <a:cs typeface="Calibri Light" panose="020F0302020204030204"/>
              </a:rPr>
              <a:t>Introdução ao React Query</a:t>
            </a:r>
            <a:endParaRPr lang="pt-BR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ea typeface="+mj-lt"/>
                <a:cs typeface="+mj-lt"/>
              </a:rPr>
              <a:t>O que é React Query?</a:t>
            </a:r>
            <a:endParaRPr lang="pt-BR" sz="4000" b="1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Biblioteca para gerenciamento de estado e dados em aplicações React</a:t>
            </a:r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Simplifica o gerenciamento de dados assíncronos</a:t>
            </a:r>
            <a:endParaRPr lang="pt-BR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Principais Conceitos</a:t>
            </a:r>
            <a:endParaRPr lang="pt-BR" sz="4000" b="1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Queries: Recuperação de dados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Mutations: Atualização e criação de dados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Invalidation: Invalidação de cache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Características do React Query</a:t>
            </a:r>
            <a:endParaRPr lang="pt-BR" sz="4000" b="1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Caching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Refetching ao focar a janela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Capacidade de diminuir o número de tentativa de requisições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Prefetching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Atualizações otimistas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Principais benefícios</a:t>
            </a:r>
            <a:endParaRPr lang="pt-BR" sz="4000" b="1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Gerenciar o estado da requisição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Colocar dados recebidos de forma mais fácil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Atualização constante com os dados do servidor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Abstrações para evitar a repetição de lógica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Instalação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Para instalar é bem simples, basta usar o comando: </a:t>
            </a:r>
            <a:r>
              <a:rPr lang="pt-BR" sz="2000" dirty="0" err="1">
                <a:ea typeface="+mn-lt"/>
                <a:cs typeface="+mn-lt"/>
              </a:rPr>
              <a:t>npm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install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react</a:t>
            </a:r>
            <a:r>
              <a:rPr lang="pt-BR" sz="2000" dirty="0">
                <a:ea typeface="+mn-lt"/>
                <a:cs typeface="+mn-lt"/>
              </a:rPr>
              <a:t>-query em seu projeto </a:t>
            </a:r>
            <a:r>
              <a:rPr lang="pt-BR" sz="2000" dirty="0" err="1">
                <a:ea typeface="+mn-lt"/>
                <a:cs typeface="+mn-lt"/>
              </a:rPr>
              <a:t>React</a:t>
            </a:r>
            <a:r>
              <a:rPr lang="pt-BR" sz="2000" dirty="0">
                <a:ea typeface="+mn-lt"/>
                <a:cs typeface="+mn-lt"/>
              </a:rPr>
              <a:t>.</a:t>
            </a:r>
            <a:endParaRPr lang="pt-BR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Configuração Inicial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Após a sua instalação, devemos fazer as configurações iniciais no arquivo </a:t>
            </a:r>
            <a:r>
              <a:rPr lang="pt-BR" sz="2000" dirty="0" err="1">
                <a:ea typeface="+mn-lt"/>
                <a:cs typeface="+mn-lt"/>
              </a:rPr>
              <a:t>App.jsx</a:t>
            </a:r>
            <a:r>
              <a:rPr lang="pt-BR" sz="2000" dirty="0">
                <a:ea typeface="+mn-lt"/>
                <a:cs typeface="+mn-lt"/>
              </a:rPr>
              <a:t> ou </a:t>
            </a:r>
            <a:r>
              <a:rPr lang="pt-BR" sz="2000" dirty="0" err="1">
                <a:ea typeface="+mn-lt"/>
                <a:cs typeface="+mn-lt"/>
              </a:rPr>
              <a:t>tsx</a:t>
            </a:r>
            <a:r>
              <a:rPr lang="pt-BR" sz="2000" dirty="0">
                <a:ea typeface="+mn-lt"/>
                <a:cs typeface="+mn-lt"/>
              </a:rPr>
              <a:t>.</a:t>
            </a:r>
            <a:endParaRPr lang="pt-BR" sz="2000" dirty="0">
              <a:ea typeface="+mn-lt"/>
              <a:cs typeface="+mn-lt"/>
            </a:endParaRPr>
          </a:p>
        </p:txBody>
      </p:sp>
      <p:pic>
        <p:nvPicPr>
          <p:cNvPr id="4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3482" y="2707358"/>
            <a:ext cx="5381038" cy="29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Hook UseQuery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599" y="2318197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useQuery para realizar consultas</a:t>
            </a:r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Sintaxe básica: useQuery('chave', funçãoAssíncrona)</a:t>
            </a:r>
            <a:endParaRPr lang="pt-BR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Presentation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 Light</vt:lpstr>
      <vt:lpstr>Calibri</vt:lpstr>
      <vt:lpstr>Tema do Office</vt:lpstr>
      <vt:lpstr>1_Tema do Office</vt:lpstr>
      <vt:lpstr>PowerPoint 演示文稿</vt:lpstr>
      <vt:lpstr>Introdução ao React Query</vt:lpstr>
      <vt:lpstr>O Problema</vt:lpstr>
      <vt:lpstr>Principais Características</vt:lpstr>
      <vt:lpstr>Por que usar o React Query?</vt:lpstr>
      <vt:lpstr>Prefetching com React Query</vt:lpstr>
      <vt:lpstr>Instalação</vt:lpstr>
      <vt:lpstr>Configuração Inicial</vt:lpstr>
      <vt:lpstr>Configuração Inicial</vt:lpstr>
      <vt:lpstr>Configuração Inicial</vt:lpstr>
      <vt:lpstr>Hook UseQuery</vt:lpstr>
      <vt:lpstr>Principais propriedades do useQuery</vt:lpstr>
      <vt:lpstr>Configuração Inicial</vt:lpstr>
      <vt:lpstr>Hora da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Kaique da Silva</dc:creator>
  <cp:lastModifiedBy>pablo</cp:lastModifiedBy>
  <cp:revision>72</cp:revision>
  <dcterms:created xsi:type="dcterms:W3CDTF">2023-10-31T19:00:00Z</dcterms:created>
  <dcterms:modified xsi:type="dcterms:W3CDTF">2023-11-20T19:34:48Z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F98D78F5CEA04095A5CB3B99669D4CA0_12</vt:lpwstr>
  </property>
  <property fmtid="{D5CDD505-2E9C-101B-9397-08002B2CF9AE}" pid="3" name="KSOProductBuildVer">
    <vt:lpwstr>1046-12.2.0.13306</vt:lpwstr>
  </property>
</Properties>
</file>