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4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9"/>
    <p:restoredTop sz="80907" autoAdjust="0"/>
  </p:normalViewPr>
  <p:slideViewPr>
    <p:cSldViewPr snapToGrid="0" snapToObjects="1">
      <p:cViewPr varScale="1">
        <p:scale>
          <a:sx n="103" d="100"/>
          <a:sy n="103" d="100"/>
        </p:scale>
        <p:origin x="176" y="4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A0388-4B73-844A-A466-8872F9201F86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8B997-E4B2-3A4C-B279-F70BE0E6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9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1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F1B7-A685-B846-9A80-359B27A1A31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7660-DDA7-0B4A-AF60-241813A3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825472" y="2085976"/>
            <a:ext cx="8229600" cy="4525963"/>
          </a:xfrm>
          <a:noFill/>
          <a:ln>
            <a:noFill/>
          </a:ln>
        </p:spPr>
        <p:txBody>
          <a:bodyPr vert="horz" lIns="90488" tIns="44450" rIns="90488" bIns="44450" rtlCol="0">
            <a:normAutofit/>
          </a:bodyPr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93191" name="Freeform 7"/>
          <p:cNvSpPr>
            <a:spLocks/>
          </p:cNvSpPr>
          <p:nvPr/>
        </p:nvSpPr>
        <p:spPr bwMode="auto">
          <a:xfrm>
            <a:off x="804474" y="3475573"/>
            <a:ext cx="11302300" cy="136428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97" y="8"/>
              </a:cxn>
              <a:cxn ang="0">
                <a:pos x="157" y="16"/>
              </a:cxn>
              <a:cxn ang="0">
                <a:pos x="205" y="24"/>
              </a:cxn>
              <a:cxn ang="0">
                <a:pos x="265" y="32"/>
              </a:cxn>
              <a:cxn ang="0">
                <a:pos x="350" y="42"/>
              </a:cxn>
              <a:cxn ang="0">
                <a:pos x="422" y="44"/>
              </a:cxn>
              <a:cxn ang="0">
                <a:pos x="495" y="44"/>
              </a:cxn>
              <a:cxn ang="0">
                <a:pos x="567" y="42"/>
              </a:cxn>
              <a:cxn ang="0">
                <a:pos x="639" y="36"/>
              </a:cxn>
              <a:cxn ang="0">
                <a:pos x="712" y="26"/>
              </a:cxn>
              <a:cxn ang="0">
                <a:pos x="784" y="16"/>
              </a:cxn>
              <a:cxn ang="0">
                <a:pos x="845" y="12"/>
              </a:cxn>
              <a:cxn ang="0">
                <a:pos x="929" y="6"/>
              </a:cxn>
              <a:cxn ang="0">
                <a:pos x="1001" y="6"/>
              </a:cxn>
              <a:cxn ang="0">
                <a:pos x="1073" y="6"/>
              </a:cxn>
              <a:cxn ang="0">
                <a:pos x="1147" y="10"/>
              </a:cxn>
              <a:cxn ang="0">
                <a:pos x="1219" y="14"/>
              </a:cxn>
              <a:cxn ang="0">
                <a:pos x="1291" y="20"/>
              </a:cxn>
              <a:cxn ang="0">
                <a:pos x="1339" y="30"/>
              </a:cxn>
              <a:cxn ang="0">
                <a:pos x="1412" y="40"/>
              </a:cxn>
              <a:cxn ang="0">
                <a:pos x="1484" y="46"/>
              </a:cxn>
              <a:cxn ang="0">
                <a:pos x="1556" y="48"/>
              </a:cxn>
              <a:cxn ang="0">
                <a:pos x="1628" y="44"/>
              </a:cxn>
              <a:cxn ang="0">
                <a:pos x="1701" y="40"/>
              </a:cxn>
              <a:cxn ang="0">
                <a:pos x="1785" y="32"/>
              </a:cxn>
              <a:cxn ang="0">
                <a:pos x="1834" y="22"/>
              </a:cxn>
              <a:cxn ang="0">
                <a:pos x="1894" y="16"/>
              </a:cxn>
              <a:cxn ang="0">
                <a:pos x="1966" y="6"/>
              </a:cxn>
              <a:cxn ang="0">
                <a:pos x="2050" y="4"/>
              </a:cxn>
              <a:cxn ang="0">
                <a:pos x="2136" y="2"/>
              </a:cxn>
              <a:cxn ang="0">
                <a:pos x="2208" y="6"/>
              </a:cxn>
              <a:cxn ang="0">
                <a:pos x="2292" y="12"/>
              </a:cxn>
              <a:cxn ang="0">
                <a:pos x="2352" y="20"/>
              </a:cxn>
              <a:cxn ang="0">
                <a:pos x="2401" y="30"/>
              </a:cxn>
              <a:cxn ang="0">
                <a:pos x="2461" y="38"/>
              </a:cxn>
              <a:cxn ang="0">
                <a:pos x="2521" y="44"/>
              </a:cxn>
              <a:cxn ang="0">
                <a:pos x="2593" y="48"/>
              </a:cxn>
              <a:cxn ang="0">
                <a:pos x="2677" y="44"/>
              </a:cxn>
              <a:cxn ang="0">
                <a:pos x="2763" y="36"/>
              </a:cxn>
              <a:cxn ang="0">
                <a:pos x="2835" y="26"/>
              </a:cxn>
              <a:cxn ang="0">
                <a:pos x="2895" y="16"/>
              </a:cxn>
              <a:cxn ang="0">
                <a:pos x="2956" y="6"/>
              </a:cxn>
              <a:cxn ang="0">
                <a:pos x="3028" y="0"/>
              </a:cxn>
              <a:cxn ang="0">
                <a:pos x="3100" y="0"/>
              </a:cxn>
              <a:cxn ang="0">
                <a:pos x="3172" y="0"/>
              </a:cxn>
              <a:cxn ang="0">
                <a:pos x="3245" y="6"/>
              </a:cxn>
              <a:cxn ang="0">
                <a:pos x="3318" y="14"/>
              </a:cxn>
              <a:cxn ang="0">
                <a:pos x="3402" y="20"/>
              </a:cxn>
              <a:cxn ang="0">
                <a:pos x="3450" y="30"/>
              </a:cxn>
              <a:cxn ang="0">
                <a:pos x="3510" y="36"/>
              </a:cxn>
              <a:cxn ang="0">
                <a:pos x="3583" y="44"/>
              </a:cxn>
              <a:cxn ang="0">
                <a:pos x="3667" y="48"/>
              </a:cxn>
              <a:cxn ang="0">
                <a:pos x="3740" y="40"/>
              </a:cxn>
              <a:cxn ang="0">
                <a:pos x="3800" y="28"/>
              </a:cxn>
              <a:cxn ang="0">
                <a:pos x="3836" y="18"/>
              </a:cxn>
              <a:cxn ang="0">
                <a:pos x="3884" y="10"/>
              </a:cxn>
              <a:cxn ang="0">
                <a:pos x="3945" y="6"/>
              </a:cxn>
              <a:cxn ang="0">
                <a:pos x="4029" y="2"/>
              </a:cxn>
              <a:cxn ang="0">
                <a:pos x="4101" y="2"/>
              </a:cxn>
              <a:cxn ang="0">
                <a:pos x="4165" y="1"/>
              </a:cxn>
            </a:cxnLst>
            <a:rect l="0" t="0" r="r" b="b"/>
            <a:pathLst>
              <a:path w="4166" h="49">
                <a:moveTo>
                  <a:pt x="9" y="1"/>
                </a:moveTo>
                <a:lnTo>
                  <a:pt x="0" y="6"/>
                </a:lnTo>
                <a:lnTo>
                  <a:pt x="24" y="6"/>
                </a:lnTo>
                <a:lnTo>
                  <a:pt x="49" y="6"/>
                </a:lnTo>
                <a:lnTo>
                  <a:pt x="72" y="6"/>
                </a:lnTo>
                <a:lnTo>
                  <a:pt x="97" y="8"/>
                </a:lnTo>
                <a:lnTo>
                  <a:pt x="121" y="10"/>
                </a:lnTo>
                <a:lnTo>
                  <a:pt x="144" y="12"/>
                </a:lnTo>
                <a:lnTo>
                  <a:pt x="157" y="16"/>
                </a:lnTo>
                <a:lnTo>
                  <a:pt x="181" y="18"/>
                </a:lnTo>
                <a:lnTo>
                  <a:pt x="181" y="22"/>
                </a:lnTo>
                <a:lnTo>
                  <a:pt x="205" y="24"/>
                </a:lnTo>
                <a:lnTo>
                  <a:pt x="218" y="28"/>
                </a:lnTo>
                <a:lnTo>
                  <a:pt x="241" y="30"/>
                </a:lnTo>
                <a:lnTo>
                  <a:pt x="265" y="32"/>
                </a:lnTo>
                <a:lnTo>
                  <a:pt x="290" y="36"/>
                </a:lnTo>
                <a:lnTo>
                  <a:pt x="325" y="38"/>
                </a:lnTo>
                <a:lnTo>
                  <a:pt x="350" y="42"/>
                </a:lnTo>
                <a:lnTo>
                  <a:pt x="374" y="42"/>
                </a:lnTo>
                <a:lnTo>
                  <a:pt x="397" y="44"/>
                </a:lnTo>
                <a:lnTo>
                  <a:pt x="422" y="44"/>
                </a:lnTo>
                <a:lnTo>
                  <a:pt x="446" y="44"/>
                </a:lnTo>
                <a:lnTo>
                  <a:pt x="471" y="44"/>
                </a:lnTo>
                <a:lnTo>
                  <a:pt x="495" y="44"/>
                </a:lnTo>
                <a:lnTo>
                  <a:pt x="518" y="42"/>
                </a:lnTo>
                <a:lnTo>
                  <a:pt x="543" y="42"/>
                </a:lnTo>
                <a:lnTo>
                  <a:pt x="567" y="42"/>
                </a:lnTo>
                <a:lnTo>
                  <a:pt x="592" y="40"/>
                </a:lnTo>
                <a:lnTo>
                  <a:pt x="615" y="38"/>
                </a:lnTo>
                <a:lnTo>
                  <a:pt x="639" y="36"/>
                </a:lnTo>
                <a:lnTo>
                  <a:pt x="676" y="32"/>
                </a:lnTo>
                <a:lnTo>
                  <a:pt x="699" y="30"/>
                </a:lnTo>
                <a:lnTo>
                  <a:pt x="712" y="26"/>
                </a:lnTo>
                <a:lnTo>
                  <a:pt x="736" y="24"/>
                </a:lnTo>
                <a:lnTo>
                  <a:pt x="773" y="20"/>
                </a:lnTo>
                <a:lnTo>
                  <a:pt x="784" y="16"/>
                </a:lnTo>
                <a:lnTo>
                  <a:pt x="808" y="16"/>
                </a:lnTo>
                <a:lnTo>
                  <a:pt x="820" y="12"/>
                </a:lnTo>
                <a:lnTo>
                  <a:pt x="845" y="12"/>
                </a:lnTo>
                <a:lnTo>
                  <a:pt x="868" y="10"/>
                </a:lnTo>
                <a:lnTo>
                  <a:pt x="892" y="8"/>
                </a:lnTo>
                <a:lnTo>
                  <a:pt x="929" y="6"/>
                </a:lnTo>
                <a:lnTo>
                  <a:pt x="952" y="6"/>
                </a:lnTo>
                <a:lnTo>
                  <a:pt x="977" y="6"/>
                </a:lnTo>
                <a:lnTo>
                  <a:pt x="1001" y="6"/>
                </a:lnTo>
                <a:lnTo>
                  <a:pt x="1026" y="6"/>
                </a:lnTo>
                <a:lnTo>
                  <a:pt x="1049" y="6"/>
                </a:lnTo>
                <a:lnTo>
                  <a:pt x="1073" y="6"/>
                </a:lnTo>
                <a:lnTo>
                  <a:pt x="1098" y="8"/>
                </a:lnTo>
                <a:lnTo>
                  <a:pt x="1122" y="10"/>
                </a:lnTo>
                <a:lnTo>
                  <a:pt x="1147" y="10"/>
                </a:lnTo>
                <a:lnTo>
                  <a:pt x="1170" y="12"/>
                </a:lnTo>
                <a:lnTo>
                  <a:pt x="1194" y="14"/>
                </a:lnTo>
                <a:lnTo>
                  <a:pt x="1219" y="14"/>
                </a:lnTo>
                <a:lnTo>
                  <a:pt x="1242" y="16"/>
                </a:lnTo>
                <a:lnTo>
                  <a:pt x="1267" y="18"/>
                </a:lnTo>
                <a:lnTo>
                  <a:pt x="1291" y="20"/>
                </a:lnTo>
                <a:lnTo>
                  <a:pt x="1303" y="24"/>
                </a:lnTo>
                <a:lnTo>
                  <a:pt x="1328" y="26"/>
                </a:lnTo>
                <a:lnTo>
                  <a:pt x="1339" y="30"/>
                </a:lnTo>
                <a:lnTo>
                  <a:pt x="1363" y="32"/>
                </a:lnTo>
                <a:lnTo>
                  <a:pt x="1387" y="36"/>
                </a:lnTo>
                <a:lnTo>
                  <a:pt x="1412" y="40"/>
                </a:lnTo>
                <a:lnTo>
                  <a:pt x="1435" y="42"/>
                </a:lnTo>
                <a:lnTo>
                  <a:pt x="1460" y="44"/>
                </a:lnTo>
                <a:lnTo>
                  <a:pt x="1484" y="46"/>
                </a:lnTo>
                <a:lnTo>
                  <a:pt x="1507" y="46"/>
                </a:lnTo>
                <a:lnTo>
                  <a:pt x="1532" y="48"/>
                </a:lnTo>
                <a:lnTo>
                  <a:pt x="1556" y="48"/>
                </a:lnTo>
                <a:lnTo>
                  <a:pt x="1581" y="46"/>
                </a:lnTo>
                <a:lnTo>
                  <a:pt x="1604" y="46"/>
                </a:lnTo>
                <a:lnTo>
                  <a:pt x="1628" y="44"/>
                </a:lnTo>
                <a:lnTo>
                  <a:pt x="1653" y="42"/>
                </a:lnTo>
                <a:lnTo>
                  <a:pt x="1676" y="40"/>
                </a:lnTo>
                <a:lnTo>
                  <a:pt x="1701" y="40"/>
                </a:lnTo>
                <a:lnTo>
                  <a:pt x="1737" y="36"/>
                </a:lnTo>
                <a:lnTo>
                  <a:pt x="1762" y="34"/>
                </a:lnTo>
                <a:lnTo>
                  <a:pt x="1785" y="32"/>
                </a:lnTo>
                <a:lnTo>
                  <a:pt x="1797" y="28"/>
                </a:lnTo>
                <a:lnTo>
                  <a:pt x="1822" y="26"/>
                </a:lnTo>
                <a:lnTo>
                  <a:pt x="1834" y="22"/>
                </a:lnTo>
                <a:lnTo>
                  <a:pt x="1858" y="22"/>
                </a:lnTo>
                <a:lnTo>
                  <a:pt x="1869" y="18"/>
                </a:lnTo>
                <a:lnTo>
                  <a:pt x="1894" y="16"/>
                </a:lnTo>
                <a:lnTo>
                  <a:pt x="1918" y="12"/>
                </a:lnTo>
                <a:lnTo>
                  <a:pt x="1941" y="10"/>
                </a:lnTo>
                <a:lnTo>
                  <a:pt x="1966" y="6"/>
                </a:lnTo>
                <a:lnTo>
                  <a:pt x="1990" y="4"/>
                </a:lnTo>
                <a:lnTo>
                  <a:pt x="2015" y="4"/>
                </a:lnTo>
                <a:lnTo>
                  <a:pt x="2050" y="4"/>
                </a:lnTo>
                <a:lnTo>
                  <a:pt x="2075" y="2"/>
                </a:lnTo>
                <a:lnTo>
                  <a:pt x="2111" y="2"/>
                </a:lnTo>
                <a:lnTo>
                  <a:pt x="2136" y="2"/>
                </a:lnTo>
                <a:lnTo>
                  <a:pt x="2159" y="4"/>
                </a:lnTo>
                <a:lnTo>
                  <a:pt x="2183" y="4"/>
                </a:lnTo>
                <a:lnTo>
                  <a:pt x="2208" y="6"/>
                </a:lnTo>
                <a:lnTo>
                  <a:pt x="2231" y="8"/>
                </a:lnTo>
                <a:lnTo>
                  <a:pt x="2256" y="8"/>
                </a:lnTo>
                <a:lnTo>
                  <a:pt x="2292" y="12"/>
                </a:lnTo>
                <a:lnTo>
                  <a:pt x="2317" y="14"/>
                </a:lnTo>
                <a:lnTo>
                  <a:pt x="2340" y="16"/>
                </a:lnTo>
                <a:lnTo>
                  <a:pt x="2352" y="20"/>
                </a:lnTo>
                <a:lnTo>
                  <a:pt x="2364" y="24"/>
                </a:lnTo>
                <a:lnTo>
                  <a:pt x="2389" y="26"/>
                </a:lnTo>
                <a:lnTo>
                  <a:pt x="2401" y="30"/>
                </a:lnTo>
                <a:lnTo>
                  <a:pt x="2412" y="34"/>
                </a:lnTo>
                <a:lnTo>
                  <a:pt x="2436" y="36"/>
                </a:lnTo>
                <a:lnTo>
                  <a:pt x="2461" y="38"/>
                </a:lnTo>
                <a:lnTo>
                  <a:pt x="2473" y="42"/>
                </a:lnTo>
                <a:lnTo>
                  <a:pt x="2496" y="42"/>
                </a:lnTo>
                <a:lnTo>
                  <a:pt x="2521" y="44"/>
                </a:lnTo>
                <a:lnTo>
                  <a:pt x="2545" y="46"/>
                </a:lnTo>
                <a:lnTo>
                  <a:pt x="2570" y="48"/>
                </a:lnTo>
                <a:lnTo>
                  <a:pt x="2593" y="48"/>
                </a:lnTo>
                <a:lnTo>
                  <a:pt x="2617" y="48"/>
                </a:lnTo>
                <a:lnTo>
                  <a:pt x="2654" y="46"/>
                </a:lnTo>
                <a:lnTo>
                  <a:pt x="2677" y="44"/>
                </a:lnTo>
                <a:lnTo>
                  <a:pt x="2714" y="42"/>
                </a:lnTo>
                <a:lnTo>
                  <a:pt x="2738" y="40"/>
                </a:lnTo>
                <a:lnTo>
                  <a:pt x="2763" y="36"/>
                </a:lnTo>
                <a:lnTo>
                  <a:pt x="2786" y="32"/>
                </a:lnTo>
                <a:lnTo>
                  <a:pt x="2811" y="30"/>
                </a:lnTo>
                <a:lnTo>
                  <a:pt x="2835" y="26"/>
                </a:lnTo>
                <a:lnTo>
                  <a:pt x="2858" y="24"/>
                </a:lnTo>
                <a:lnTo>
                  <a:pt x="2872" y="20"/>
                </a:lnTo>
                <a:lnTo>
                  <a:pt x="2895" y="16"/>
                </a:lnTo>
                <a:lnTo>
                  <a:pt x="2919" y="12"/>
                </a:lnTo>
                <a:lnTo>
                  <a:pt x="2931" y="8"/>
                </a:lnTo>
                <a:lnTo>
                  <a:pt x="2956" y="6"/>
                </a:lnTo>
                <a:lnTo>
                  <a:pt x="2979" y="4"/>
                </a:lnTo>
                <a:lnTo>
                  <a:pt x="3004" y="2"/>
                </a:lnTo>
                <a:lnTo>
                  <a:pt x="3028" y="0"/>
                </a:lnTo>
                <a:lnTo>
                  <a:pt x="3051" y="0"/>
                </a:lnTo>
                <a:lnTo>
                  <a:pt x="3076" y="0"/>
                </a:lnTo>
                <a:lnTo>
                  <a:pt x="3100" y="0"/>
                </a:lnTo>
                <a:lnTo>
                  <a:pt x="3125" y="0"/>
                </a:lnTo>
                <a:lnTo>
                  <a:pt x="3148" y="0"/>
                </a:lnTo>
                <a:lnTo>
                  <a:pt x="3172" y="0"/>
                </a:lnTo>
                <a:lnTo>
                  <a:pt x="3197" y="2"/>
                </a:lnTo>
                <a:lnTo>
                  <a:pt x="3220" y="4"/>
                </a:lnTo>
                <a:lnTo>
                  <a:pt x="3245" y="6"/>
                </a:lnTo>
                <a:lnTo>
                  <a:pt x="3269" y="10"/>
                </a:lnTo>
                <a:lnTo>
                  <a:pt x="3293" y="12"/>
                </a:lnTo>
                <a:lnTo>
                  <a:pt x="3318" y="14"/>
                </a:lnTo>
                <a:lnTo>
                  <a:pt x="3341" y="16"/>
                </a:lnTo>
                <a:lnTo>
                  <a:pt x="3378" y="18"/>
                </a:lnTo>
                <a:lnTo>
                  <a:pt x="3402" y="20"/>
                </a:lnTo>
                <a:lnTo>
                  <a:pt x="3413" y="24"/>
                </a:lnTo>
                <a:lnTo>
                  <a:pt x="3438" y="26"/>
                </a:lnTo>
                <a:lnTo>
                  <a:pt x="3450" y="30"/>
                </a:lnTo>
                <a:lnTo>
                  <a:pt x="3474" y="32"/>
                </a:lnTo>
                <a:lnTo>
                  <a:pt x="3485" y="36"/>
                </a:lnTo>
                <a:lnTo>
                  <a:pt x="3510" y="36"/>
                </a:lnTo>
                <a:lnTo>
                  <a:pt x="3534" y="40"/>
                </a:lnTo>
                <a:lnTo>
                  <a:pt x="3559" y="42"/>
                </a:lnTo>
                <a:lnTo>
                  <a:pt x="3583" y="44"/>
                </a:lnTo>
                <a:lnTo>
                  <a:pt x="3619" y="46"/>
                </a:lnTo>
                <a:lnTo>
                  <a:pt x="3643" y="48"/>
                </a:lnTo>
                <a:lnTo>
                  <a:pt x="3667" y="48"/>
                </a:lnTo>
                <a:lnTo>
                  <a:pt x="3691" y="46"/>
                </a:lnTo>
                <a:lnTo>
                  <a:pt x="3715" y="44"/>
                </a:lnTo>
                <a:lnTo>
                  <a:pt x="3740" y="40"/>
                </a:lnTo>
                <a:lnTo>
                  <a:pt x="3775" y="36"/>
                </a:lnTo>
                <a:lnTo>
                  <a:pt x="3787" y="32"/>
                </a:lnTo>
                <a:lnTo>
                  <a:pt x="3800" y="28"/>
                </a:lnTo>
                <a:lnTo>
                  <a:pt x="3824" y="26"/>
                </a:lnTo>
                <a:lnTo>
                  <a:pt x="3824" y="22"/>
                </a:lnTo>
                <a:lnTo>
                  <a:pt x="3836" y="18"/>
                </a:lnTo>
                <a:lnTo>
                  <a:pt x="3836" y="14"/>
                </a:lnTo>
                <a:lnTo>
                  <a:pt x="3861" y="12"/>
                </a:lnTo>
                <a:lnTo>
                  <a:pt x="3884" y="10"/>
                </a:lnTo>
                <a:lnTo>
                  <a:pt x="3896" y="6"/>
                </a:lnTo>
                <a:lnTo>
                  <a:pt x="3921" y="6"/>
                </a:lnTo>
                <a:lnTo>
                  <a:pt x="3945" y="6"/>
                </a:lnTo>
                <a:lnTo>
                  <a:pt x="3968" y="4"/>
                </a:lnTo>
                <a:lnTo>
                  <a:pt x="3993" y="4"/>
                </a:lnTo>
                <a:lnTo>
                  <a:pt x="4029" y="2"/>
                </a:lnTo>
                <a:lnTo>
                  <a:pt x="4053" y="2"/>
                </a:lnTo>
                <a:lnTo>
                  <a:pt x="4077" y="2"/>
                </a:lnTo>
                <a:lnTo>
                  <a:pt x="4101" y="2"/>
                </a:lnTo>
                <a:lnTo>
                  <a:pt x="4126" y="2"/>
                </a:lnTo>
                <a:lnTo>
                  <a:pt x="4149" y="2"/>
                </a:lnTo>
                <a:lnTo>
                  <a:pt x="4165" y="1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8072309" y="4711701"/>
            <a:ext cx="102592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 dirty="0">
                <a:latin typeface="Times New Roman" pitchFamily="18" charset="0"/>
              </a:rPr>
              <a:t>NO</a:t>
            </a:r>
            <a:r>
              <a:rPr lang="en-US" sz="3200" baseline="-25000" dirty="0">
                <a:latin typeface="Times New Roman" pitchFamily="18" charset="0"/>
              </a:rPr>
              <a:t>3</a:t>
            </a:r>
            <a:r>
              <a:rPr lang="en-US" sz="4000" baseline="30000" dirty="0">
                <a:latin typeface="Times New Roman" pitchFamily="18" charset="0"/>
              </a:rPr>
              <a:t>-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8A51A6-E991-804D-9CD6-E36B9F134750}"/>
              </a:ext>
            </a:extLst>
          </p:cNvPr>
          <p:cNvGrpSpPr/>
          <p:nvPr/>
        </p:nvGrpSpPr>
        <p:grpSpPr>
          <a:xfrm>
            <a:off x="9028975" y="1873705"/>
            <a:ext cx="2042247" cy="3865169"/>
            <a:chOff x="7896856" y="1873705"/>
            <a:chExt cx="2042247" cy="3865169"/>
          </a:xfrm>
        </p:grpSpPr>
        <p:sp>
          <p:nvSpPr>
            <p:cNvPr id="93203" name="Rectangle 19"/>
            <p:cNvSpPr>
              <a:spLocks noChangeArrowheads="1"/>
            </p:cNvSpPr>
            <p:nvPr/>
          </p:nvSpPr>
          <p:spPr bwMode="auto">
            <a:xfrm>
              <a:off x="8471670" y="4721226"/>
              <a:ext cx="912110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>
                  <a:latin typeface="Times New Roman" pitchFamily="18" charset="0"/>
                </a:rPr>
                <a:t>N</a:t>
              </a:r>
              <a:r>
                <a:rPr lang="en-US" sz="3200" baseline="-25000">
                  <a:latin typeface="Times New Roman" pitchFamily="18" charset="0"/>
                </a:rPr>
                <a:t>2</a:t>
              </a:r>
              <a:r>
                <a:rPr lang="en-US" sz="32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>
              <a:off x="8011296" y="4972050"/>
              <a:ext cx="390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>
              <a:off x="9460684" y="4972050"/>
              <a:ext cx="388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H="1" flipV="1">
              <a:off x="8421411" y="2525714"/>
              <a:ext cx="409575" cy="21859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Rectangle 29"/>
            <p:cNvSpPr>
              <a:spLocks noChangeArrowheads="1"/>
            </p:cNvSpPr>
            <p:nvPr/>
          </p:nvSpPr>
          <p:spPr bwMode="auto">
            <a:xfrm>
              <a:off x="8251139" y="5341329"/>
              <a:ext cx="168796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dirty="0">
                  <a:latin typeface="Times New Roman" pitchFamily="18" charset="0"/>
                </a:rPr>
                <a:t>Denitrification</a:t>
              </a:r>
            </a:p>
          </p:txBody>
        </p:sp>
        <p:sp>
          <p:nvSpPr>
            <p:cNvPr id="93220" name="Rectangle 36"/>
            <p:cNvSpPr>
              <a:spLocks noChangeArrowheads="1"/>
            </p:cNvSpPr>
            <p:nvPr/>
          </p:nvSpPr>
          <p:spPr bwMode="auto">
            <a:xfrm>
              <a:off x="7896856" y="1873705"/>
              <a:ext cx="1025525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l" eaLnBrk="0" hangingPunct="0"/>
              <a:r>
                <a:rPr lang="en-US" sz="3200" dirty="0">
                  <a:latin typeface="Times New Roman" pitchFamily="18" charset="0"/>
                </a:rPr>
                <a:t>N</a:t>
              </a:r>
              <a:r>
                <a:rPr lang="en-US" sz="3200" baseline="-25000" dirty="0">
                  <a:latin typeface="Times New Roman" pitchFamily="18" charset="0"/>
                </a:rPr>
                <a:t>2</a:t>
              </a:r>
              <a:r>
                <a:rPr lang="en-US" sz="3200" dirty="0">
                  <a:latin typeface="Times New Roman" pitchFamily="18" charset="0"/>
                </a:rPr>
                <a:t>O</a:t>
              </a:r>
            </a:p>
          </p:txBody>
        </p:sp>
      </p:grpSp>
      <p:sp>
        <p:nvSpPr>
          <p:cNvPr id="93221" name="Line 37"/>
          <p:cNvSpPr>
            <a:spLocks noChangeShapeType="1"/>
          </p:cNvSpPr>
          <p:nvPr/>
        </p:nvSpPr>
        <p:spPr bwMode="auto">
          <a:xfrm flipV="1">
            <a:off x="7466422" y="2517775"/>
            <a:ext cx="1835150" cy="2298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B93120-F455-C64D-B515-A26AA5DF4B79}"/>
              </a:ext>
            </a:extLst>
          </p:cNvPr>
          <p:cNvGrpSpPr/>
          <p:nvPr/>
        </p:nvGrpSpPr>
        <p:grpSpPr>
          <a:xfrm>
            <a:off x="10988628" y="1857376"/>
            <a:ext cx="675339" cy="3446061"/>
            <a:chOff x="9780310" y="1857376"/>
            <a:chExt cx="675339" cy="3446061"/>
          </a:xfrm>
        </p:grpSpPr>
        <p:sp>
          <p:nvSpPr>
            <p:cNvPr id="93207" name="Rectangle 23"/>
            <p:cNvSpPr>
              <a:spLocks noChangeArrowheads="1"/>
            </p:cNvSpPr>
            <p:nvPr/>
          </p:nvSpPr>
          <p:spPr bwMode="auto">
            <a:xfrm>
              <a:off x="9840095" y="4721226"/>
              <a:ext cx="615554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>
                  <a:latin typeface="Times New Roman" pitchFamily="18" charset="0"/>
                </a:rPr>
                <a:t>N</a:t>
              </a:r>
              <a:r>
                <a:rPr lang="en-US" sz="32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10118447" y="2487614"/>
              <a:ext cx="0" cy="20907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2" name="Rectangle 38"/>
            <p:cNvSpPr>
              <a:spLocks noChangeArrowheads="1"/>
            </p:cNvSpPr>
            <p:nvPr/>
          </p:nvSpPr>
          <p:spPr bwMode="auto">
            <a:xfrm>
              <a:off x="9780310" y="1857376"/>
              <a:ext cx="615554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3200">
                  <a:latin typeface="Times New Roman" pitchFamily="18" charset="0"/>
                </a:rPr>
                <a:t>N</a:t>
              </a:r>
              <a:r>
                <a:rPr lang="en-US" sz="3200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93229" name="Freeform 45"/>
          <p:cNvSpPr>
            <a:spLocks/>
          </p:cNvSpPr>
          <p:nvPr/>
        </p:nvSpPr>
        <p:spPr bwMode="auto">
          <a:xfrm>
            <a:off x="2389554" y="3479206"/>
            <a:ext cx="1199506" cy="151347"/>
          </a:xfrm>
          <a:custGeom>
            <a:avLst/>
            <a:gdLst/>
            <a:ahLst/>
            <a:cxnLst>
              <a:cxn ang="0">
                <a:pos x="481" y="0"/>
              </a:cxn>
              <a:cxn ang="0">
                <a:pos x="507" y="2"/>
              </a:cxn>
              <a:cxn ang="0">
                <a:pos x="490" y="2"/>
              </a:cxn>
              <a:cxn ang="0">
                <a:pos x="472" y="2"/>
              </a:cxn>
              <a:cxn ang="0">
                <a:pos x="455" y="2"/>
              </a:cxn>
              <a:cxn ang="0">
                <a:pos x="437" y="3"/>
              </a:cxn>
              <a:cxn ang="0">
                <a:pos x="420" y="3"/>
              </a:cxn>
              <a:cxn ang="0">
                <a:pos x="402" y="5"/>
              </a:cxn>
              <a:cxn ang="0">
                <a:pos x="385" y="5"/>
              </a:cxn>
              <a:cxn ang="0">
                <a:pos x="367" y="7"/>
              </a:cxn>
              <a:cxn ang="0">
                <a:pos x="350" y="8"/>
              </a:cxn>
              <a:cxn ang="0">
                <a:pos x="341" y="12"/>
              </a:cxn>
              <a:cxn ang="0">
                <a:pos x="323" y="12"/>
              </a:cxn>
              <a:cxn ang="0">
                <a:pos x="315" y="15"/>
              </a:cxn>
              <a:cxn ang="0">
                <a:pos x="297" y="17"/>
              </a:cxn>
              <a:cxn ang="0">
                <a:pos x="288" y="20"/>
              </a:cxn>
              <a:cxn ang="0">
                <a:pos x="271" y="22"/>
              </a:cxn>
              <a:cxn ang="0">
                <a:pos x="262" y="25"/>
              </a:cxn>
              <a:cxn ang="0">
                <a:pos x="254" y="29"/>
              </a:cxn>
              <a:cxn ang="0">
                <a:pos x="245" y="32"/>
              </a:cxn>
              <a:cxn ang="0">
                <a:pos x="227" y="34"/>
              </a:cxn>
              <a:cxn ang="0">
                <a:pos x="219" y="37"/>
              </a:cxn>
              <a:cxn ang="0">
                <a:pos x="210" y="40"/>
              </a:cxn>
              <a:cxn ang="0">
                <a:pos x="192" y="42"/>
              </a:cxn>
              <a:cxn ang="0">
                <a:pos x="184" y="46"/>
              </a:cxn>
              <a:cxn ang="0">
                <a:pos x="166" y="47"/>
              </a:cxn>
              <a:cxn ang="0">
                <a:pos x="166" y="51"/>
              </a:cxn>
              <a:cxn ang="0">
                <a:pos x="149" y="52"/>
              </a:cxn>
              <a:cxn ang="0">
                <a:pos x="140" y="56"/>
              </a:cxn>
              <a:cxn ang="0">
                <a:pos x="122" y="57"/>
              </a:cxn>
              <a:cxn ang="0">
                <a:pos x="105" y="59"/>
              </a:cxn>
              <a:cxn ang="0">
                <a:pos x="87" y="59"/>
              </a:cxn>
              <a:cxn ang="0">
                <a:pos x="70" y="59"/>
              </a:cxn>
              <a:cxn ang="0">
                <a:pos x="52" y="59"/>
              </a:cxn>
              <a:cxn ang="0">
                <a:pos x="35" y="59"/>
              </a:cxn>
              <a:cxn ang="0">
                <a:pos x="17" y="59"/>
              </a:cxn>
              <a:cxn ang="0">
                <a:pos x="0" y="57"/>
              </a:cxn>
            </a:cxnLst>
            <a:rect l="0" t="0" r="r" b="b"/>
            <a:pathLst>
              <a:path w="508" h="60">
                <a:moveTo>
                  <a:pt x="481" y="0"/>
                </a:moveTo>
                <a:lnTo>
                  <a:pt x="507" y="2"/>
                </a:lnTo>
                <a:lnTo>
                  <a:pt x="490" y="2"/>
                </a:lnTo>
                <a:lnTo>
                  <a:pt x="472" y="2"/>
                </a:lnTo>
                <a:lnTo>
                  <a:pt x="455" y="2"/>
                </a:lnTo>
                <a:lnTo>
                  <a:pt x="437" y="3"/>
                </a:lnTo>
                <a:lnTo>
                  <a:pt x="420" y="3"/>
                </a:lnTo>
                <a:lnTo>
                  <a:pt x="402" y="5"/>
                </a:lnTo>
                <a:lnTo>
                  <a:pt x="385" y="5"/>
                </a:lnTo>
                <a:lnTo>
                  <a:pt x="367" y="7"/>
                </a:lnTo>
                <a:lnTo>
                  <a:pt x="350" y="8"/>
                </a:lnTo>
                <a:lnTo>
                  <a:pt x="341" y="12"/>
                </a:lnTo>
                <a:lnTo>
                  <a:pt x="323" y="12"/>
                </a:lnTo>
                <a:lnTo>
                  <a:pt x="315" y="15"/>
                </a:lnTo>
                <a:lnTo>
                  <a:pt x="297" y="17"/>
                </a:lnTo>
                <a:lnTo>
                  <a:pt x="288" y="20"/>
                </a:lnTo>
                <a:lnTo>
                  <a:pt x="271" y="22"/>
                </a:lnTo>
                <a:lnTo>
                  <a:pt x="262" y="25"/>
                </a:lnTo>
                <a:lnTo>
                  <a:pt x="254" y="29"/>
                </a:lnTo>
                <a:lnTo>
                  <a:pt x="245" y="32"/>
                </a:lnTo>
                <a:lnTo>
                  <a:pt x="227" y="34"/>
                </a:lnTo>
                <a:lnTo>
                  <a:pt x="219" y="37"/>
                </a:lnTo>
                <a:lnTo>
                  <a:pt x="210" y="40"/>
                </a:lnTo>
                <a:lnTo>
                  <a:pt x="192" y="42"/>
                </a:lnTo>
                <a:lnTo>
                  <a:pt x="184" y="46"/>
                </a:lnTo>
                <a:lnTo>
                  <a:pt x="166" y="47"/>
                </a:lnTo>
                <a:lnTo>
                  <a:pt x="166" y="51"/>
                </a:lnTo>
                <a:lnTo>
                  <a:pt x="149" y="52"/>
                </a:lnTo>
                <a:lnTo>
                  <a:pt x="140" y="56"/>
                </a:lnTo>
                <a:lnTo>
                  <a:pt x="122" y="57"/>
                </a:lnTo>
                <a:lnTo>
                  <a:pt x="105" y="59"/>
                </a:lnTo>
                <a:lnTo>
                  <a:pt x="87" y="59"/>
                </a:lnTo>
                <a:lnTo>
                  <a:pt x="70" y="59"/>
                </a:lnTo>
                <a:lnTo>
                  <a:pt x="52" y="59"/>
                </a:lnTo>
                <a:lnTo>
                  <a:pt x="35" y="59"/>
                </a:lnTo>
                <a:lnTo>
                  <a:pt x="17" y="59"/>
                </a:lnTo>
                <a:lnTo>
                  <a:pt x="0" y="57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32" name="Line 48"/>
          <p:cNvSpPr>
            <a:spLocks noChangeShapeType="1"/>
          </p:cNvSpPr>
          <p:nvPr/>
        </p:nvSpPr>
        <p:spPr bwMode="auto">
          <a:xfrm>
            <a:off x="8534270" y="5321301"/>
            <a:ext cx="0" cy="1349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8605709" y="6089651"/>
            <a:ext cx="113653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000" dirty="0">
                <a:latin typeface="Times New Roman" pitchFamily="18" charset="0"/>
              </a:rPr>
              <a:t>Leaching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CF146D-7A19-D147-8C3C-B557B926F838}"/>
              </a:ext>
            </a:extLst>
          </p:cNvPr>
          <p:cNvGrpSpPr/>
          <p:nvPr/>
        </p:nvGrpSpPr>
        <p:grpSpPr>
          <a:xfrm>
            <a:off x="6744652" y="467830"/>
            <a:ext cx="2229267" cy="3759817"/>
            <a:chOff x="5545181" y="451822"/>
            <a:chExt cx="2229267" cy="3759817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6235206" y="3376614"/>
              <a:ext cx="571500" cy="835025"/>
              <a:chOff x="582" y="1785"/>
              <a:chExt cx="360" cy="526"/>
            </a:xfrm>
          </p:grpSpPr>
          <p:sp>
            <p:nvSpPr>
              <p:cNvPr id="93193" name="Freeform 9"/>
              <p:cNvSpPr>
                <a:spLocks/>
              </p:cNvSpPr>
              <p:nvPr/>
            </p:nvSpPr>
            <p:spPr bwMode="auto">
              <a:xfrm>
                <a:off x="688" y="1785"/>
                <a:ext cx="117" cy="526"/>
              </a:xfrm>
              <a:custGeom>
                <a:avLst/>
                <a:gdLst/>
                <a:ahLst/>
                <a:cxnLst>
                  <a:cxn ang="0">
                    <a:pos x="91" y="14"/>
                  </a:cxn>
                  <a:cxn ang="0">
                    <a:pos x="67" y="0"/>
                  </a:cxn>
                  <a:cxn ang="0">
                    <a:pos x="67" y="17"/>
                  </a:cxn>
                  <a:cxn ang="0">
                    <a:pos x="67" y="34"/>
                  </a:cxn>
                  <a:cxn ang="0">
                    <a:pos x="67" y="52"/>
                  </a:cxn>
                  <a:cxn ang="0">
                    <a:pos x="77" y="68"/>
                  </a:cxn>
                  <a:cxn ang="0">
                    <a:pos x="88" y="86"/>
                  </a:cxn>
                  <a:cxn ang="0">
                    <a:pos x="88" y="103"/>
                  </a:cxn>
                  <a:cxn ang="0">
                    <a:pos x="88" y="120"/>
                  </a:cxn>
                  <a:cxn ang="0">
                    <a:pos x="88" y="138"/>
                  </a:cxn>
                  <a:cxn ang="0">
                    <a:pos x="88" y="155"/>
                  </a:cxn>
                  <a:cxn ang="0">
                    <a:pos x="88" y="172"/>
                  </a:cxn>
                  <a:cxn ang="0">
                    <a:pos x="77" y="189"/>
                  </a:cxn>
                  <a:cxn ang="0">
                    <a:pos x="67" y="206"/>
                  </a:cxn>
                  <a:cxn ang="0">
                    <a:pos x="49" y="224"/>
                  </a:cxn>
                  <a:cxn ang="0">
                    <a:pos x="19" y="241"/>
                  </a:cxn>
                  <a:cxn ang="0">
                    <a:pos x="9" y="258"/>
                  </a:cxn>
                  <a:cxn ang="0">
                    <a:pos x="0" y="276"/>
                  </a:cxn>
                  <a:cxn ang="0">
                    <a:pos x="0" y="293"/>
                  </a:cxn>
                  <a:cxn ang="0">
                    <a:pos x="9" y="319"/>
                  </a:cxn>
                  <a:cxn ang="0">
                    <a:pos x="28" y="327"/>
                  </a:cxn>
                  <a:cxn ang="0">
                    <a:pos x="28" y="344"/>
                  </a:cxn>
                  <a:cxn ang="0">
                    <a:pos x="39" y="362"/>
                  </a:cxn>
                  <a:cxn ang="0">
                    <a:pos x="77" y="387"/>
                  </a:cxn>
                  <a:cxn ang="0">
                    <a:pos x="97" y="405"/>
                  </a:cxn>
                  <a:cxn ang="0">
                    <a:pos x="116" y="422"/>
                  </a:cxn>
                  <a:cxn ang="0">
                    <a:pos x="116" y="440"/>
                  </a:cxn>
                  <a:cxn ang="0">
                    <a:pos x="107" y="457"/>
                  </a:cxn>
                  <a:cxn ang="0">
                    <a:pos x="97" y="473"/>
                  </a:cxn>
                  <a:cxn ang="0">
                    <a:pos x="97" y="491"/>
                  </a:cxn>
                  <a:cxn ang="0">
                    <a:pos x="77" y="508"/>
                  </a:cxn>
                  <a:cxn ang="0">
                    <a:pos x="67" y="525"/>
                  </a:cxn>
                </a:cxnLst>
                <a:rect l="0" t="0" r="r" b="b"/>
                <a:pathLst>
                  <a:path w="117" h="526">
                    <a:moveTo>
                      <a:pt x="91" y="14"/>
                    </a:moveTo>
                    <a:lnTo>
                      <a:pt x="67" y="0"/>
                    </a:lnTo>
                    <a:lnTo>
                      <a:pt x="67" y="17"/>
                    </a:lnTo>
                    <a:lnTo>
                      <a:pt x="67" y="34"/>
                    </a:lnTo>
                    <a:lnTo>
                      <a:pt x="67" y="52"/>
                    </a:lnTo>
                    <a:lnTo>
                      <a:pt x="77" y="68"/>
                    </a:lnTo>
                    <a:lnTo>
                      <a:pt x="88" y="86"/>
                    </a:lnTo>
                    <a:lnTo>
                      <a:pt x="88" y="103"/>
                    </a:lnTo>
                    <a:lnTo>
                      <a:pt x="88" y="120"/>
                    </a:lnTo>
                    <a:lnTo>
                      <a:pt x="88" y="138"/>
                    </a:lnTo>
                    <a:lnTo>
                      <a:pt x="88" y="155"/>
                    </a:lnTo>
                    <a:lnTo>
                      <a:pt x="88" y="172"/>
                    </a:lnTo>
                    <a:lnTo>
                      <a:pt x="77" y="189"/>
                    </a:lnTo>
                    <a:lnTo>
                      <a:pt x="67" y="206"/>
                    </a:lnTo>
                    <a:lnTo>
                      <a:pt x="49" y="224"/>
                    </a:lnTo>
                    <a:lnTo>
                      <a:pt x="19" y="241"/>
                    </a:lnTo>
                    <a:lnTo>
                      <a:pt x="9" y="258"/>
                    </a:lnTo>
                    <a:lnTo>
                      <a:pt x="0" y="276"/>
                    </a:lnTo>
                    <a:lnTo>
                      <a:pt x="0" y="293"/>
                    </a:lnTo>
                    <a:lnTo>
                      <a:pt x="9" y="319"/>
                    </a:lnTo>
                    <a:lnTo>
                      <a:pt x="28" y="327"/>
                    </a:lnTo>
                    <a:lnTo>
                      <a:pt x="28" y="344"/>
                    </a:lnTo>
                    <a:lnTo>
                      <a:pt x="39" y="362"/>
                    </a:lnTo>
                    <a:lnTo>
                      <a:pt x="77" y="387"/>
                    </a:lnTo>
                    <a:lnTo>
                      <a:pt x="97" y="405"/>
                    </a:lnTo>
                    <a:lnTo>
                      <a:pt x="116" y="422"/>
                    </a:lnTo>
                    <a:lnTo>
                      <a:pt x="116" y="440"/>
                    </a:lnTo>
                    <a:lnTo>
                      <a:pt x="107" y="457"/>
                    </a:lnTo>
                    <a:lnTo>
                      <a:pt x="97" y="473"/>
                    </a:lnTo>
                    <a:lnTo>
                      <a:pt x="97" y="491"/>
                    </a:lnTo>
                    <a:lnTo>
                      <a:pt x="77" y="508"/>
                    </a:lnTo>
                    <a:lnTo>
                      <a:pt x="67" y="525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4" name="Freeform 10"/>
              <p:cNvSpPr>
                <a:spLocks/>
              </p:cNvSpPr>
              <p:nvPr/>
            </p:nvSpPr>
            <p:spPr bwMode="auto">
              <a:xfrm>
                <a:off x="756" y="1979"/>
                <a:ext cx="186" cy="161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1"/>
                  </a:cxn>
                  <a:cxn ang="0">
                    <a:pos x="20" y="30"/>
                  </a:cxn>
                  <a:cxn ang="0">
                    <a:pos x="30" y="47"/>
                  </a:cxn>
                  <a:cxn ang="0">
                    <a:pos x="49" y="56"/>
                  </a:cxn>
                  <a:cxn ang="0">
                    <a:pos x="68" y="73"/>
                  </a:cxn>
                  <a:cxn ang="0">
                    <a:pos x="78" y="90"/>
                  </a:cxn>
                  <a:cxn ang="0">
                    <a:pos x="88" y="107"/>
                  </a:cxn>
                  <a:cxn ang="0">
                    <a:pos x="107" y="117"/>
                  </a:cxn>
                  <a:cxn ang="0">
                    <a:pos x="127" y="125"/>
                  </a:cxn>
                  <a:cxn ang="0">
                    <a:pos x="146" y="134"/>
                  </a:cxn>
                  <a:cxn ang="0">
                    <a:pos x="165" y="151"/>
                  </a:cxn>
                  <a:cxn ang="0">
                    <a:pos x="185" y="160"/>
                  </a:cxn>
                </a:cxnLst>
                <a:rect l="0" t="0" r="r" b="b"/>
                <a:pathLst>
                  <a:path w="186" h="161">
                    <a:moveTo>
                      <a:pt x="23" y="0"/>
                    </a:moveTo>
                    <a:lnTo>
                      <a:pt x="0" y="21"/>
                    </a:lnTo>
                    <a:lnTo>
                      <a:pt x="20" y="30"/>
                    </a:lnTo>
                    <a:lnTo>
                      <a:pt x="30" y="47"/>
                    </a:lnTo>
                    <a:lnTo>
                      <a:pt x="49" y="56"/>
                    </a:lnTo>
                    <a:lnTo>
                      <a:pt x="68" y="73"/>
                    </a:lnTo>
                    <a:lnTo>
                      <a:pt x="78" y="90"/>
                    </a:lnTo>
                    <a:lnTo>
                      <a:pt x="88" y="107"/>
                    </a:lnTo>
                    <a:lnTo>
                      <a:pt x="107" y="117"/>
                    </a:lnTo>
                    <a:lnTo>
                      <a:pt x="127" y="125"/>
                    </a:lnTo>
                    <a:lnTo>
                      <a:pt x="146" y="134"/>
                    </a:lnTo>
                    <a:lnTo>
                      <a:pt x="165" y="151"/>
                    </a:lnTo>
                    <a:lnTo>
                      <a:pt x="185" y="16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5" name="Freeform 11"/>
              <p:cNvSpPr>
                <a:spLocks/>
              </p:cNvSpPr>
              <p:nvPr/>
            </p:nvSpPr>
            <p:spPr bwMode="auto">
              <a:xfrm>
                <a:off x="582" y="1880"/>
                <a:ext cx="198" cy="147"/>
              </a:xfrm>
              <a:custGeom>
                <a:avLst/>
                <a:gdLst/>
                <a:ahLst/>
                <a:cxnLst>
                  <a:cxn ang="0">
                    <a:pos x="197" y="9"/>
                  </a:cxn>
                  <a:cxn ang="0">
                    <a:pos x="174" y="0"/>
                  </a:cxn>
                  <a:cxn ang="0">
                    <a:pos x="135" y="25"/>
                  </a:cxn>
                  <a:cxn ang="0">
                    <a:pos x="106" y="43"/>
                  </a:cxn>
                  <a:cxn ang="0">
                    <a:pos x="86" y="43"/>
                  </a:cxn>
                  <a:cxn ang="0">
                    <a:pos x="77" y="60"/>
                  </a:cxn>
                  <a:cxn ang="0">
                    <a:pos x="67" y="77"/>
                  </a:cxn>
                  <a:cxn ang="0">
                    <a:pos x="58" y="95"/>
                  </a:cxn>
                  <a:cxn ang="0">
                    <a:pos x="28" y="103"/>
                  </a:cxn>
                  <a:cxn ang="0">
                    <a:pos x="19" y="120"/>
                  </a:cxn>
                  <a:cxn ang="0">
                    <a:pos x="0" y="129"/>
                  </a:cxn>
                  <a:cxn ang="0">
                    <a:pos x="0" y="146"/>
                  </a:cxn>
                </a:cxnLst>
                <a:rect l="0" t="0" r="r" b="b"/>
                <a:pathLst>
                  <a:path w="198" h="147">
                    <a:moveTo>
                      <a:pt x="197" y="9"/>
                    </a:moveTo>
                    <a:lnTo>
                      <a:pt x="174" y="0"/>
                    </a:lnTo>
                    <a:lnTo>
                      <a:pt x="135" y="25"/>
                    </a:lnTo>
                    <a:lnTo>
                      <a:pt x="106" y="43"/>
                    </a:lnTo>
                    <a:lnTo>
                      <a:pt x="86" y="43"/>
                    </a:lnTo>
                    <a:lnTo>
                      <a:pt x="77" y="60"/>
                    </a:lnTo>
                    <a:lnTo>
                      <a:pt x="67" y="77"/>
                    </a:lnTo>
                    <a:lnTo>
                      <a:pt x="58" y="95"/>
                    </a:lnTo>
                    <a:lnTo>
                      <a:pt x="28" y="103"/>
                    </a:lnTo>
                    <a:lnTo>
                      <a:pt x="19" y="120"/>
                    </a:lnTo>
                    <a:lnTo>
                      <a:pt x="0" y="129"/>
                    </a:lnTo>
                    <a:lnTo>
                      <a:pt x="0" y="146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6" name="Freeform 12"/>
              <p:cNvSpPr>
                <a:spLocks/>
              </p:cNvSpPr>
              <p:nvPr/>
            </p:nvSpPr>
            <p:spPr bwMode="auto">
              <a:xfrm>
                <a:off x="830" y="2052"/>
                <a:ext cx="102" cy="18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9"/>
                  </a:cxn>
                  <a:cxn ang="0">
                    <a:pos x="42" y="9"/>
                  </a:cxn>
                  <a:cxn ang="0">
                    <a:pos x="62" y="9"/>
                  </a:cxn>
                  <a:cxn ang="0">
                    <a:pos x="81" y="9"/>
                  </a:cxn>
                  <a:cxn ang="0">
                    <a:pos x="101" y="0"/>
                  </a:cxn>
                </a:cxnLst>
                <a:rect l="0" t="0" r="r" b="b"/>
                <a:pathLst>
                  <a:path w="102" h="18">
                    <a:moveTo>
                      <a:pt x="0" y="17"/>
                    </a:moveTo>
                    <a:lnTo>
                      <a:pt x="23" y="9"/>
                    </a:lnTo>
                    <a:lnTo>
                      <a:pt x="42" y="9"/>
                    </a:lnTo>
                    <a:lnTo>
                      <a:pt x="62" y="9"/>
                    </a:lnTo>
                    <a:lnTo>
                      <a:pt x="81" y="9"/>
                    </a:lnTo>
                    <a:lnTo>
                      <a:pt x="101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7" name="Freeform 13"/>
              <p:cNvSpPr>
                <a:spLocks/>
              </p:cNvSpPr>
              <p:nvPr/>
            </p:nvSpPr>
            <p:spPr bwMode="auto">
              <a:xfrm>
                <a:off x="679" y="2159"/>
                <a:ext cx="50" cy="58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48" y="23"/>
                  </a:cxn>
                  <a:cxn ang="0">
                    <a:pos x="28" y="31"/>
                  </a:cxn>
                  <a:cxn ang="0">
                    <a:pos x="19" y="48"/>
                  </a:cxn>
                  <a:cxn ang="0">
                    <a:pos x="0" y="57"/>
                  </a:cxn>
                </a:cxnLst>
                <a:rect l="0" t="0" r="r" b="b"/>
                <a:pathLst>
                  <a:path w="50" h="58">
                    <a:moveTo>
                      <a:pt x="49" y="0"/>
                    </a:moveTo>
                    <a:lnTo>
                      <a:pt x="48" y="23"/>
                    </a:lnTo>
                    <a:lnTo>
                      <a:pt x="28" y="31"/>
                    </a:lnTo>
                    <a:lnTo>
                      <a:pt x="19" y="48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8" name="Freeform 14"/>
              <p:cNvSpPr>
                <a:spLocks/>
              </p:cNvSpPr>
              <p:nvPr/>
            </p:nvSpPr>
            <p:spPr bwMode="auto">
              <a:xfrm>
                <a:off x="776" y="1914"/>
                <a:ext cx="88" cy="62"/>
              </a:xfrm>
              <a:custGeom>
                <a:avLst/>
                <a:gdLst/>
                <a:ahLst/>
                <a:cxnLst>
                  <a:cxn ang="0">
                    <a:pos x="3" y="21"/>
                  </a:cxn>
                  <a:cxn ang="0">
                    <a:pos x="0" y="0"/>
                  </a:cxn>
                  <a:cxn ang="0">
                    <a:pos x="10" y="18"/>
                  </a:cxn>
                  <a:cxn ang="0">
                    <a:pos x="29" y="18"/>
                  </a:cxn>
                  <a:cxn ang="0">
                    <a:pos x="38" y="35"/>
                  </a:cxn>
                  <a:cxn ang="0">
                    <a:pos x="58" y="35"/>
                  </a:cxn>
                  <a:cxn ang="0">
                    <a:pos x="68" y="53"/>
                  </a:cxn>
                  <a:cxn ang="0">
                    <a:pos x="87" y="61"/>
                  </a:cxn>
                </a:cxnLst>
                <a:rect l="0" t="0" r="r" b="b"/>
                <a:pathLst>
                  <a:path w="88" h="62">
                    <a:moveTo>
                      <a:pt x="3" y="21"/>
                    </a:moveTo>
                    <a:lnTo>
                      <a:pt x="0" y="0"/>
                    </a:lnTo>
                    <a:lnTo>
                      <a:pt x="10" y="18"/>
                    </a:lnTo>
                    <a:lnTo>
                      <a:pt x="29" y="18"/>
                    </a:lnTo>
                    <a:lnTo>
                      <a:pt x="38" y="35"/>
                    </a:lnTo>
                    <a:lnTo>
                      <a:pt x="58" y="35"/>
                    </a:lnTo>
                    <a:lnTo>
                      <a:pt x="68" y="53"/>
                    </a:lnTo>
                    <a:lnTo>
                      <a:pt x="87" y="6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12F9CC-6F36-BC48-A87A-E82C191CC598}"/>
                </a:ext>
              </a:extLst>
            </p:cNvPr>
            <p:cNvGrpSpPr/>
            <p:nvPr/>
          </p:nvGrpSpPr>
          <p:grpSpPr>
            <a:xfrm>
              <a:off x="5545181" y="451822"/>
              <a:ext cx="2229267" cy="3645517"/>
              <a:chOff x="5545183" y="451822"/>
              <a:chExt cx="2229267" cy="3645517"/>
            </a:xfrm>
          </p:grpSpPr>
          <p:grpSp>
            <p:nvGrpSpPr>
              <p:cNvPr id="3" name="Group 58"/>
              <p:cNvGrpSpPr>
                <a:grpSpLocks/>
              </p:cNvGrpSpPr>
              <p:nvPr/>
            </p:nvGrpSpPr>
            <p:grpSpPr bwMode="auto">
              <a:xfrm>
                <a:off x="6008194" y="666750"/>
                <a:ext cx="1231900" cy="3390900"/>
                <a:chOff x="4919" y="0"/>
                <a:chExt cx="1196" cy="3084"/>
              </a:xfrm>
            </p:grpSpPr>
            <p:pic>
              <p:nvPicPr>
                <p:cNvPr id="93243" name="Picture 59" descr="tree_spruce-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919" y="0"/>
                  <a:ext cx="1196" cy="262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" name="Group 60"/>
                <p:cNvGrpSpPr>
                  <a:grpSpLocks/>
                </p:cNvGrpSpPr>
                <p:nvPr/>
              </p:nvGrpSpPr>
              <p:grpSpPr bwMode="auto">
                <a:xfrm>
                  <a:off x="5170" y="2558"/>
                  <a:ext cx="360" cy="526"/>
                  <a:chOff x="582" y="1785"/>
                  <a:chExt cx="360" cy="526"/>
                </a:xfrm>
              </p:grpSpPr>
              <p:sp>
                <p:nvSpPr>
                  <p:cNvPr id="93245" name="Freeform 61"/>
                  <p:cNvSpPr>
                    <a:spLocks/>
                  </p:cNvSpPr>
                  <p:nvPr/>
                </p:nvSpPr>
                <p:spPr bwMode="auto">
                  <a:xfrm>
                    <a:off x="688" y="1785"/>
                    <a:ext cx="117" cy="526"/>
                  </a:xfrm>
                  <a:custGeom>
                    <a:avLst/>
                    <a:gdLst/>
                    <a:ahLst/>
                    <a:cxnLst>
                      <a:cxn ang="0">
                        <a:pos x="91" y="14"/>
                      </a:cxn>
                      <a:cxn ang="0">
                        <a:pos x="67" y="0"/>
                      </a:cxn>
                      <a:cxn ang="0">
                        <a:pos x="67" y="17"/>
                      </a:cxn>
                      <a:cxn ang="0">
                        <a:pos x="67" y="34"/>
                      </a:cxn>
                      <a:cxn ang="0">
                        <a:pos x="67" y="52"/>
                      </a:cxn>
                      <a:cxn ang="0">
                        <a:pos x="77" y="68"/>
                      </a:cxn>
                      <a:cxn ang="0">
                        <a:pos x="88" y="86"/>
                      </a:cxn>
                      <a:cxn ang="0">
                        <a:pos x="88" y="103"/>
                      </a:cxn>
                      <a:cxn ang="0">
                        <a:pos x="88" y="120"/>
                      </a:cxn>
                      <a:cxn ang="0">
                        <a:pos x="88" y="138"/>
                      </a:cxn>
                      <a:cxn ang="0">
                        <a:pos x="88" y="155"/>
                      </a:cxn>
                      <a:cxn ang="0">
                        <a:pos x="88" y="172"/>
                      </a:cxn>
                      <a:cxn ang="0">
                        <a:pos x="77" y="189"/>
                      </a:cxn>
                      <a:cxn ang="0">
                        <a:pos x="67" y="206"/>
                      </a:cxn>
                      <a:cxn ang="0">
                        <a:pos x="49" y="224"/>
                      </a:cxn>
                      <a:cxn ang="0">
                        <a:pos x="19" y="241"/>
                      </a:cxn>
                      <a:cxn ang="0">
                        <a:pos x="9" y="258"/>
                      </a:cxn>
                      <a:cxn ang="0">
                        <a:pos x="0" y="276"/>
                      </a:cxn>
                      <a:cxn ang="0">
                        <a:pos x="0" y="293"/>
                      </a:cxn>
                      <a:cxn ang="0">
                        <a:pos x="9" y="319"/>
                      </a:cxn>
                      <a:cxn ang="0">
                        <a:pos x="28" y="327"/>
                      </a:cxn>
                      <a:cxn ang="0">
                        <a:pos x="28" y="344"/>
                      </a:cxn>
                      <a:cxn ang="0">
                        <a:pos x="39" y="362"/>
                      </a:cxn>
                      <a:cxn ang="0">
                        <a:pos x="77" y="387"/>
                      </a:cxn>
                      <a:cxn ang="0">
                        <a:pos x="97" y="405"/>
                      </a:cxn>
                      <a:cxn ang="0">
                        <a:pos x="116" y="422"/>
                      </a:cxn>
                      <a:cxn ang="0">
                        <a:pos x="116" y="440"/>
                      </a:cxn>
                      <a:cxn ang="0">
                        <a:pos x="107" y="457"/>
                      </a:cxn>
                      <a:cxn ang="0">
                        <a:pos x="97" y="473"/>
                      </a:cxn>
                      <a:cxn ang="0">
                        <a:pos x="97" y="491"/>
                      </a:cxn>
                      <a:cxn ang="0">
                        <a:pos x="77" y="508"/>
                      </a:cxn>
                      <a:cxn ang="0">
                        <a:pos x="67" y="525"/>
                      </a:cxn>
                    </a:cxnLst>
                    <a:rect l="0" t="0" r="r" b="b"/>
                    <a:pathLst>
                      <a:path w="117" h="526">
                        <a:moveTo>
                          <a:pt x="91" y="14"/>
                        </a:moveTo>
                        <a:lnTo>
                          <a:pt x="67" y="0"/>
                        </a:lnTo>
                        <a:lnTo>
                          <a:pt x="67" y="17"/>
                        </a:lnTo>
                        <a:lnTo>
                          <a:pt x="67" y="34"/>
                        </a:lnTo>
                        <a:lnTo>
                          <a:pt x="67" y="52"/>
                        </a:lnTo>
                        <a:lnTo>
                          <a:pt x="77" y="68"/>
                        </a:lnTo>
                        <a:lnTo>
                          <a:pt x="88" y="86"/>
                        </a:lnTo>
                        <a:lnTo>
                          <a:pt x="88" y="103"/>
                        </a:lnTo>
                        <a:lnTo>
                          <a:pt x="88" y="120"/>
                        </a:lnTo>
                        <a:lnTo>
                          <a:pt x="88" y="138"/>
                        </a:lnTo>
                        <a:lnTo>
                          <a:pt x="88" y="155"/>
                        </a:lnTo>
                        <a:lnTo>
                          <a:pt x="88" y="172"/>
                        </a:lnTo>
                        <a:lnTo>
                          <a:pt x="77" y="189"/>
                        </a:lnTo>
                        <a:lnTo>
                          <a:pt x="67" y="206"/>
                        </a:lnTo>
                        <a:lnTo>
                          <a:pt x="49" y="224"/>
                        </a:lnTo>
                        <a:lnTo>
                          <a:pt x="19" y="241"/>
                        </a:lnTo>
                        <a:lnTo>
                          <a:pt x="9" y="258"/>
                        </a:lnTo>
                        <a:lnTo>
                          <a:pt x="0" y="276"/>
                        </a:lnTo>
                        <a:lnTo>
                          <a:pt x="0" y="293"/>
                        </a:lnTo>
                        <a:lnTo>
                          <a:pt x="9" y="319"/>
                        </a:lnTo>
                        <a:lnTo>
                          <a:pt x="28" y="327"/>
                        </a:lnTo>
                        <a:lnTo>
                          <a:pt x="28" y="344"/>
                        </a:lnTo>
                        <a:lnTo>
                          <a:pt x="39" y="362"/>
                        </a:lnTo>
                        <a:lnTo>
                          <a:pt x="77" y="387"/>
                        </a:lnTo>
                        <a:lnTo>
                          <a:pt x="97" y="405"/>
                        </a:lnTo>
                        <a:lnTo>
                          <a:pt x="116" y="422"/>
                        </a:lnTo>
                        <a:lnTo>
                          <a:pt x="116" y="440"/>
                        </a:lnTo>
                        <a:lnTo>
                          <a:pt x="107" y="457"/>
                        </a:lnTo>
                        <a:lnTo>
                          <a:pt x="97" y="473"/>
                        </a:lnTo>
                        <a:lnTo>
                          <a:pt x="97" y="491"/>
                        </a:lnTo>
                        <a:lnTo>
                          <a:pt x="77" y="508"/>
                        </a:lnTo>
                        <a:lnTo>
                          <a:pt x="67" y="525"/>
                        </a:lnTo>
                      </a:path>
                    </a:pathLst>
                  </a:custGeom>
                  <a:noFill/>
                  <a:ln w="254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46" name="Freeform 62"/>
                  <p:cNvSpPr>
                    <a:spLocks/>
                  </p:cNvSpPr>
                  <p:nvPr/>
                </p:nvSpPr>
                <p:spPr bwMode="auto">
                  <a:xfrm>
                    <a:off x="756" y="1979"/>
                    <a:ext cx="186" cy="161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0" y="21"/>
                      </a:cxn>
                      <a:cxn ang="0">
                        <a:pos x="20" y="30"/>
                      </a:cxn>
                      <a:cxn ang="0">
                        <a:pos x="30" y="47"/>
                      </a:cxn>
                      <a:cxn ang="0">
                        <a:pos x="49" y="56"/>
                      </a:cxn>
                      <a:cxn ang="0">
                        <a:pos x="68" y="73"/>
                      </a:cxn>
                      <a:cxn ang="0">
                        <a:pos x="78" y="90"/>
                      </a:cxn>
                      <a:cxn ang="0">
                        <a:pos x="88" y="107"/>
                      </a:cxn>
                      <a:cxn ang="0">
                        <a:pos x="107" y="117"/>
                      </a:cxn>
                      <a:cxn ang="0">
                        <a:pos x="127" y="125"/>
                      </a:cxn>
                      <a:cxn ang="0">
                        <a:pos x="146" y="134"/>
                      </a:cxn>
                      <a:cxn ang="0">
                        <a:pos x="165" y="151"/>
                      </a:cxn>
                      <a:cxn ang="0">
                        <a:pos x="185" y="160"/>
                      </a:cxn>
                    </a:cxnLst>
                    <a:rect l="0" t="0" r="r" b="b"/>
                    <a:pathLst>
                      <a:path w="186" h="161">
                        <a:moveTo>
                          <a:pt x="23" y="0"/>
                        </a:moveTo>
                        <a:lnTo>
                          <a:pt x="0" y="21"/>
                        </a:lnTo>
                        <a:lnTo>
                          <a:pt x="20" y="30"/>
                        </a:lnTo>
                        <a:lnTo>
                          <a:pt x="30" y="47"/>
                        </a:lnTo>
                        <a:lnTo>
                          <a:pt x="49" y="56"/>
                        </a:lnTo>
                        <a:lnTo>
                          <a:pt x="68" y="73"/>
                        </a:lnTo>
                        <a:lnTo>
                          <a:pt x="78" y="90"/>
                        </a:lnTo>
                        <a:lnTo>
                          <a:pt x="88" y="107"/>
                        </a:lnTo>
                        <a:lnTo>
                          <a:pt x="107" y="117"/>
                        </a:lnTo>
                        <a:lnTo>
                          <a:pt x="127" y="125"/>
                        </a:lnTo>
                        <a:lnTo>
                          <a:pt x="146" y="134"/>
                        </a:lnTo>
                        <a:lnTo>
                          <a:pt x="165" y="151"/>
                        </a:lnTo>
                        <a:lnTo>
                          <a:pt x="185" y="160"/>
                        </a:lnTo>
                      </a:path>
                    </a:pathLst>
                  </a:custGeom>
                  <a:noFill/>
                  <a:ln w="254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47" name="Freeform 63"/>
                  <p:cNvSpPr>
                    <a:spLocks/>
                  </p:cNvSpPr>
                  <p:nvPr/>
                </p:nvSpPr>
                <p:spPr bwMode="auto">
                  <a:xfrm>
                    <a:off x="582" y="1880"/>
                    <a:ext cx="198" cy="147"/>
                  </a:xfrm>
                  <a:custGeom>
                    <a:avLst/>
                    <a:gdLst/>
                    <a:ahLst/>
                    <a:cxnLst>
                      <a:cxn ang="0">
                        <a:pos x="197" y="9"/>
                      </a:cxn>
                      <a:cxn ang="0">
                        <a:pos x="174" y="0"/>
                      </a:cxn>
                      <a:cxn ang="0">
                        <a:pos x="135" y="25"/>
                      </a:cxn>
                      <a:cxn ang="0">
                        <a:pos x="106" y="43"/>
                      </a:cxn>
                      <a:cxn ang="0">
                        <a:pos x="86" y="43"/>
                      </a:cxn>
                      <a:cxn ang="0">
                        <a:pos x="77" y="60"/>
                      </a:cxn>
                      <a:cxn ang="0">
                        <a:pos x="67" y="77"/>
                      </a:cxn>
                      <a:cxn ang="0">
                        <a:pos x="58" y="95"/>
                      </a:cxn>
                      <a:cxn ang="0">
                        <a:pos x="28" y="103"/>
                      </a:cxn>
                      <a:cxn ang="0">
                        <a:pos x="19" y="120"/>
                      </a:cxn>
                      <a:cxn ang="0">
                        <a:pos x="0" y="129"/>
                      </a:cxn>
                      <a:cxn ang="0">
                        <a:pos x="0" y="146"/>
                      </a:cxn>
                    </a:cxnLst>
                    <a:rect l="0" t="0" r="r" b="b"/>
                    <a:pathLst>
                      <a:path w="198" h="147">
                        <a:moveTo>
                          <a:pt x="197" y="9"/>
                        </a:moveTo>
                        <a:lnTo>
                          <a:pt x="174" y="0"/>
                        </a:lnTo>
                        <a:lnTo>
                          <a:pt x="135" y="25"/>
                        </a:lnTo>
                        <a:lnTo>
                          <a:pt x="106" y="43"/>
                        </a:lnTo>
                        <a:lnTo>
                          <a:pt x="86" y="43"/>
                        </a:lnTo>
                        <a:lnTo>
                          <a:pt x="77" y="60"/>
                        </a:lnTo>
                        <a:lnTo>
                          <a:pt x="67" y="77"/>
                        </a:lnTo>
                        <a:lnTo>
                          <a:pt x="58" y="95"/>
                        </a:lnTo>
                        <a:lnTo>
                          <a:pt x="28" y="103"/>
                        </a:lnTo>
                        <a:lnTo>
                          <a:pt x="19" y="120"/>
                        </a:lnTo>
                        <a:lnTo>
                          <a:pt x="0" y="129"/>
                        </a:lnTo>
                        <a:lnTo>
                          <a:pt x="0" y="146"/>
                        </a:lnTo>
                      </a:path>
                    </a:pathLst>
                  </a:custGeom>
                  <a:noFill/>
                  <a:ln w="254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48" name="Freeform 64"/>
                  <p:cNvSpPr>
                    <a:spLocks/>
                  </p:cNvSpPr>
                  <p:nvPr/>
                </p:nvSpPr>
                <p:spPr bwMode="auto">
                  <a:xfrm>
                    <a:off x="830" y="2052"/>
                    <a:ext cx="102" cy="18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23" y="9"/>
                      </a:cxn>
                      <a:cxn ang="0">
                        <a:pos x="42" y="9"/>
                      </a:cxn>
                      <a:cxn ang="0">
                        <a:pos x="62" y="9"/>
                      </a:cxn>
                      <a:cxn ang="0">
                        <a:pos x="81" y="9"/>
                      </a:cxn>
                      <a:cxn ang="0">
                        <a:pos x="101" y="0"/>
                      </a:cxn>
                    </a:cxnLst>
                    <a:rect l="0" t="0" r="r" b="b"/>
                    <a:pathLst>
                      <a:path w="102" h="18">
                        <a:moveTo>
                          <a:pt x="0" y="17"/>
                        </a:moveTo>
                        <a:lnTo>
                          <a:pt x="23" y="9"/>
                        </a:lnTo>
                        <a:lnTo>
                          <a:pt x="42" y="9"/>
                        </a:lnTo>
                        <a:lnTo>
                          <a:pt x="62" y="9"/>
                        </a:lnTo>
                        <a:lnTo>
                          <a:pt x="81" y="9"/>
                        </a:lnTo>
                        <a:lnTo>
                          <a:pt x="101" y="0"/>
                        </a:lnTo>
                      </a:path>
                    </a:pathLst>
                  </a:custGeom>
                  <a:noFill/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49" name="Freeform 65"/>
                  <p:cNvSpPr>
                    <a:spLocks/>
                  </p:cNvSpPr>
                  <p:nvPr/>
                </p:nvSpPr>
                <p:spPr bwMode="auto">
                  <a:xfrm>
                    <a:off x="679" y="2159"/>
                    <a:ext cx="50" cy="58"/>
                  </a:xfrm>
                  <a:custGeom>
                    <a:avLst/>
                    <a:gdLst/>
                    <a:ahLst/>
                    <a:cxnLst>
                      <a:cxn ang="0">
                        <a:pos x="49" y="0"/>
                      </a:cxn>
                      <a:cxn ang="0">
                        <a:pos x="48" y="23"/>
                      </a:cxn>
                      <a:cxn ang="0">
                        <a:pos x="28" y="31"/>
                      </a:cxn>
                      <a:cxn ang="0">
                        <a:pos x="19" y="48"/>
                      </a:cxn>
                      <a:cxn ang="0">
                        <a:pos x="0" y="57"/>
                      </a:cxn>
                    </a:cxnLst>
                    <a:rect l="0" t="0" r="r" b="b"/>
                    <a:pathLst>
                      <a:path w="50" h="58">
                        <a:moveTo>
                          <a:pt x="49" y="0"/>
                        </a:moveTo>
                        <a:lnTo>
                          <a:pt x="48" y="23"/>
                        </a:lnTo>
                        <a:lnTo>
                          <a:pt x="28" y="31"/>
                        </a:lnTo>
                        <a:lnTo>
                          <a:pt x="19" y="48"/>
                        </a:lnTo>
                        <a:lnTo>
                          <a:pt x="0" y="57"/>
                        </a:lnTo>
                      </a:path>
                    </a:pathLst>
                  </a:custGeom>
                  <a:noFill/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50" name="Freeform 66"/>
                  <p:cNvSpPr>
                    <a:spLocks/>
                  </p:cNvSpPr>
                  <p:nvPr/>
                </p:nvSpPr>
                <p:spPr bwMode="auto">
                  <a:xfrm>
                    <a:off x="776" y="1914"/>
                    <a:ext cx="88" cy="62"/>
                  </a:xfrm>
                  <a:custGeom>
                    <a:avLst/>
                    <a:gdLst/>
                    <a:ahLst/>
                    <a:cxnLst>
                      <a:cxn ang="0">
                        <a:pos x="3" y="21"/>
                      </a:cxn>
                      <a:cxn ang="0">
                        <a:pos x="0" y="0"/>
                      </a:cxn>
                      <a:cxn ang="0">
                        <a:pos x="10" y="18"/>
                      </a:cxn>
                      <a:cxn ang="0">
                        <a:pos x="29" y="18"/>
                      </a:cxn>
                      <a:cxn ang="0">
                        <a:pos x="38" y="35"/>
                      </a:cxn>
                      <a:cxn ang="0">
                        <a:pos x="58" y="35"/>
                      </a:cxn>
                      <a:cxn ang="0">
                        <a:pos x="68" y="53"/>
                      </a:cxn>
                      <a:cxn ang="0">
                        <a:pos x="87" y="61"/>
                      </a:cxn>
                    </a:cxnLst>
                    <a:rect l="0" t="0" r="r" b="b"/>
                    <a:pathLst>
                      <a:path w="88" h="62">
                        <a:moveTo>
                          <a:pt x="3" y="21"/>
                        </a:moveTo>
                        <a:lnTo>
                          <a:pt x="0" y="0"/>
                        </a:lnTo>
                        <a:lnTo>
                          <a:pt x="10" y="18"/>
                        </a:lnTo>
                        <a:lnTo>
                          <a:pt x="29" y="18"/>
                        </a:lnTo>
                        <a:lnTo>
                          <a:pt x="38" y="35"/>
                        </a:lnTo>
                        <a:lnTo>
                          <a:pt x="58" y="35"/>
                        </a:lnTo>
                        <a:lnTo>
                          <a:pt x="68" y="53"/>
                        </a:lnTo>
                        <a:lnTo>
                          <a:pt x="87" y="61"/>
                        </a:lnTo>
                      </a:path>
                    </a:pathLst>
                  </a:custGeom>
                  <a:noFill/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" name="Group 67"/>
                <p:cNvGrpSpPr>
                  <a:grpSpLocks/>
                </p:cNvGrpSpPr>
                <p:nvPr/>
              </p:nvGrpSpPr>
              <p:grpSpPr bwMode="auto">
                <a:xfrm>
                  <a:off x="5275" y="2552"/>
                  <a:ext cx="360" cy="526"/>
                  <a:chOff x="582" y="1785"/>
                  <a:chExt cx="360" cy="526"/>
                </a:xfrm>
              </p:grpSpPr>
              <p:sp>
                <p:nvSpPr>
                  <p:cNvPr id="93252" name="Freeform 68"/>
                  <p:cNvSpPr>
                    <a:spLocks/>
                  </p:cNvSpPr>
                  <p:nvPr/>
                </p:nvSpPr>
                <p:spPr bwMode="auto">
                  <a:xfrm>
                    <a:off x="688" y="1785"/>
                    <a:ext cx="117" cy="526"/>
                  </a:xfrm>
                  <a:custGeom>
                    <a:avLst/>
                    <a:gdLst/>
                    <a:ahLst/>
                    <a:cxnLst>
                      <a:cxn ang="0">
                        <a:pos x="91" y="14"/>
                      </a:cxn>
                      <a:cxn ang="0">
                        <a:pos x="67" y="0"/>
                      </a:cxn>
                      <a:cxn ang="0">
                        <a:pos x="67" y="17"/>
                      </a:cxn>
                      <a:cxn ang="0">
                        <a:pos x="67" y="34"/>
                      </a:cxn>
                      <a:cxn ang="0">
                        <a:pos x="67" y="52"/>
                      </a:cxn>
                      <a:cxn ang="0">
                        <a:pos x="77" y="68"/>
                      </a:cxn>
                      <a:cxn ang="0">
                        <a:pos x="88" y="86"/>
                      </a:cxn>
                      <a:cxn ang="0">
                        <a:pos x="88" y="103"/>
                      </a:cxn>
                      <a:cxn ang="0">
                        <a:pos x="88" y="120"/>
                      </a:cxn>
                      <a:cxn ang="0">
                        <a:pos x="88" y="138"/>
                      </a:cxn>
                      <a:cxn ang="0">
                        <a:pos x="88" y="155"/>
                      </a:cxn>
                      <a:cxn ang="0">
                        <a:pos x="88" y="172"/>
                      </a:cxn>
                      <a:cxn ang="0">
                        <a:pos x="77" y="189"/>
                      </a:cxn>
                      <a:cxn ang="0">
                        <a:pos x="67" y="206"/>
                      </a:cxn>
                      <a:cxn ang="0">
                        <a:pos x="49" y="224"/>
                      </a:cxn>
                      <a:cxn ang="0">
                        <a:pos x="19" y="241"/>
                      </a:cxn>
                      <a:cxn ang="0">
                        <a:pos x="9" y="258"/>
                      </a:cxn>
                      <a:cxn ang="0">
                        <a:pos x="0" y="276"/>
                      </a:cxn>
                      <a:cxn ang="0">
                        <a:pos x="0" y="293"/>
                      </a:cxn>
                      <a:cxn ang="0">
                        <a:pos x="9" y="319"/>
                      </a:cxn>
                      <a:cxn ang="0">
                        <a:pos x="28" y="327"/>
                      </a:cxn>
                      <a:cxn ang="0">
                        <a:pos x="28" y="344"/>
                      </a:cxn>
                      <a:cxn ang="0">
                        <a:pos x="39" y="362"/>
                      </a:cxn>
                      <a:cxn ang="0">
                        <a:pos x="77" y="387"/>
                      </a:cxn>
                      <a:cxn ang="0">
                        <a:pos x="97" y="405"/>
                      </a:cxn>
                      <a:cxn ang="0">
                        <a:pos x="116" y="422"/>
                      </a:cxn>
                      <a:cxn ang="0">
                        <a:pos x="116" y="440"/>
                      </a:cxn>
                      <a:cxn ang="0">
                        <a:pos x="107" y="457"/>
                      </a:cxn>
                      <a:cxn ang="0">
                        <a:pos x="97" y="473"/>
                      </a:cxn>
                      <a:cxn ang="0">
                        <a:pos x="97" y="491"/>
                      </a:cxn>
                      <a:cxn ang="0">
                        <a:pos x="77" y="508"/>
                      </a:cxn>
                      <a:cxn ang="0">
                        <a:pos x="67" y="525"/>
                      </a:cxn>
                    </a:cxnLst>
                    <a:rect l="0" t="0" r="r" b="b"/>
                    <a:pathLst>
                      <a:path w="117" h="526">
                        <a:moveTo>
                          <a:pt x="91" y="14"/>
                        </a:moveTo>
                        <a:lnTo>
                          <a:pt x="67" y="0"/>
                        </a:lnTo>
                        <a:lnTo>
                          <a:pt x="67" y="17"/>
                        </a:lnTo>
                        <a:lnTo>
                          <a:pt x="67" y="34"/>
                        </a:lnTo>
                        <a:lnTo>
                          <a:pt x="67" y="52"/>
                        </a:lnTo>
                        <a:lnTo>
                          <a:pt x="77" y="68"/>
                        </a:lnTo>
                        <a:lnTo>
                          <a:pt x="88" y="86"/>
                        </a:lnTo>
                        <a:lnTo>
                          <a:pt x="88" y="103"/>
                        </a:lnTo>
                        <a:lnTo>
                          <a:pt x="88" y="120"/>
                        </a:lnTo>
                        <a:lnTo>
                          <a:pt x="88" y="138"/>
                        </a:lnTo>
                        <a:lnTo>
                          <a:pt x="88" y="155"/>
                        </a:lnTo>
                        <a:lnTo>
                          <a:pt x="88" y="172"/>
                        </a:lnTo>
                        <a:lnTo>
                          <a:pt x="77" y="189"/>
                        </a:lnTo>
                        <a:lnTo>
                          <a:pt x="67" y="206"/>
                        </a:lnTo>
                        <a:lnTo>
                          <a:pt x="49" y="224"/>
                        </a:lnTo>
                        <a:lnTo>
                          <a:pt x="19" y="241"/>
                        </a:lnTo>
                        <a:lnTo>
                          <a:pt x="9" y="258"/>
                        </a:lnTo>
                        <a:lnTo>
                          <a:pt x="0" y="276"/>
                        </a:lnTo>
                        <a:lnTo>
                          <a:pt x="0" y="293"/>
                        </a:lnTo>
                        <a:lnTo>
                          <a:pt x="9" y="319"/>
                        </a:lnTo>
                        <a:lnTo>
                          <a:pt x="28" y="327"/>
                        </a:lnTo>
                        <a:lnTo>
                          <a:pt x="28" y="344"/>
                        </a:lnTo>
                        <a:lnTo>
                          <a:pt x="39" y="362"/>
                        </a:lnTo>
                        <a:lnTo>
                          <a:pt x="77" y="387"/>
                        </a:lnTo>
                        <a:lnTo>
                          <a:pt x="97" y="405"/>
                        </a:lnTo>
                        <a:lnTo>
                          <a:pt x="116" y="422"/>
                        </a:lnTo>
                        <a:lnTo>
                          <a:pt x="116" y="440"/>
                        </a:lnTo>
                        <a:lnTo>
                          <a:pt x="107" y="457"/>
                        </a:lnTo>
                        <a:lnTo>
                          <a:pt x="97" y="473"/>
                        </a:lnTo>
                        <a:lnTo>
                          <a:pt x="97" y="491"/>
                        </a:lnTo>
                        <a:lnTo>
                          <a:pt x="77" y="508"/>
                        </a:lnTo>
                        <a:lnTo>
                          <a:pt x="67" y="525"/>
                        </a:lnTo>
                      </a:path>
                    </a:pathLst>
                  </a:custGeom>
                  <a:noFill/>
                  <a:ln w="254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53" name="Freeform 69"/>
                  <p:cNvSpPr>
                    <a:spLocks/>
                  </p:cNvSpPr>
                  <p:nvPr/>
                </p:nvSpPr>
                <p:spPr bwMode="auto">
                  <a:xfrm>
                    <a:off x="756" y="1979"/>
                    <a:ext cx="186" cy="161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0" y="21"/>
                      </a:cxn>
                      <a:cxn ang="0">
                        <a:pos x="20" y="30"/>
                      </a:cxn>
                      <a:cxn ang="0">
                        <a:pos x="30" y="47"/>
                      </a:cxn>
                      <a:cxn ang="0">
                        <a:pos x="49" y="56"/>
                      </a:cxn>
                      <a:cxn ang="0">
                        <a:pos x="68" y="73"/>
                      </a:cxn>
                      <a:cxn ang="0">
                        <a:pos x="78" y="90"/>
                      </a:cxn>
                      <a:cxn ang="0">
                        <a:pos x="88" y="107"/>
                      </a:cxn>
                      <a:cxn ang="0">
                        <a:pos x="107" y="117"/>
                      </a:cxn>
                      <a:cxn ang="0">
                        <a:pos x="127" y="125"/>
                      </a:cxn>
                      <a:cxn ang="0">
                        <a:pos x="146" y="134"/>
                      </a:cxn>
                      <a:cxn ang="0">
                        <a:pos x="165" y="151"/>
                      </a:cxn>
                      <a:cxn ang="0">
                        <a:pos x="185" y="160"/>
                      </a:cxn>
                    </a:cxnLst>
                    <a:rect l="0" t="0" r="r" b="b"/>
                    <a:pathLst>
                      <a:path w="186" h="161">
                        <a:moveTo>
                          <a:pt x="23" y="0"/>
                        </a:moveTo>
                        <a:lnTo>
                          <a:pt x="0" y="21"/>
                        </a:lnTo>
                        <a:lnTo>
                          <a:pt x="20" y="30"/>
                        </a:lnTo>
                        <a:lnTo>
                          <a:pt x="30" y="47"/>
                        </a:lnTo>
                        <a:lnTo>
                          <a:pt x="49" y="56"/>
                        </a:lnTo>
                        <a:lnTo>
                          <a:pt x="68" y="73"/>
                        </a:lnTo>
                        <a:lnTo>
                          <a:pt x="78" y="90"/>
                        </a:lnTo>
                        <a:lnTo>
                          <a:pt x="88" y="107"/>
                        </a:lnTo>
                        <a:lnTo>
                          <a:pt x="107" y="117"/>
                        </a:lnTo>
                        <a:lnTo>
                          <a:pt x="127" y="125"/>
                        </a:lnTo>
                        <a:lnTo>
                          <a:pt x="146" y="134"/>
                        </a:lnTo>
                        <a:lnTo>
                          <a:pt x="165" y="151"/>
                        </a:lnTo>
                        <a:lnTo>
                          <a:pt x="185" y="160"/>
                        </a:lnTo>
                      </a:path>
                    </a:pathLst>
                  </a:custGeom>
                  <a:noFill/>
                  <a:ln w="254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54" name="Freeform 70"/>
                  <p:cNvSpPr>
                    <a:spLocks/>
                  </p:cNvSpPr>
                  <p:nvPr/>
                </p:nvSpPr>
                <p:spPr bwMode="auto">
                  <a:xfrm>
                    <a:off x="582" y="1880"/>
                    <a:ext cx="198" cy="147"/>
                  </a:xfrm>
                  <a:custGeom>
                    <a:avLst/>
                    <a:gdLst/>
                    <a:ahLst/>
                    <a:cxnLst>
                      <a:cxn ang="0">
                        <a:pos x="197" y="9"/>
                      </a:cxn>
                      <a:cxn ang="0">
                        <a:pos x="174" y="0"/>
                      </a:cxn>
                      <a:cxn ang="0">
                        <a:pos x="135" y="25"/>
                      </a:cxn>
                      <a:cxn ang="0">
                        <a:pos x="106" y="43"/>
                      </a:cxn>
                      <a:cxn ang="0">
                        <a:pos x="86" y="43"/>
                      </a:cxn>
                      <a:cxn ang="0">
                        <a:pos x="77" y="60"/>
                      </a:cxn>
                      <a:cxn ang="0">
                        <a:pos x="67" y="77"/>
                      </a:cxn>
                      <a:cxn ang="0">
                        <a:pos x="58" y="95"/>
                      </a:cxn>
                      <a:cxn ang="0">
                        <a:pos x="28" y="103"/>
                      </a:cxn>
                      <a:cxn ang="0">
                        <a:pos x="19" y="120"/>
                      </a:cxn>
                      <a:cxn ang="0">
                        <a:pos x="0" y="129"/>
                      </a:cxn>
                      <a:cxn ang="0">
                        <a:pos x="0" y="146"/>
                      </a:cxn>
                    </a:cxnLst>
                    <a:rect l="0" t="0" r="r" b="b"/>
                    <a:pathLst>
                      <a:path w="198" h="147">
                        <a:moveTo>
                          <a:pt x="197" y="9"/>
                        </a:moveTo>
                        <a:lnTo>
                          <a:pt x="174" y="0"/>
                        </a:lnTo>
                        <a:lnTo>
                          <a:pt x="135" y="25"/>
                        </a:lnTo>
                        <a:lnTo>
                          <a:pt x="106" y="43"/>
                        </a:lnTo>
                        <a:lnTo>
                          <a:pt x="86" y="43"/>
                        </a:lnTo>
                        <a:lnTo>
                          <a:pt x="77" y="60"/>
                        </a:lnTo>
                        <a:lnTo>
                          <a:pt x="67" y="77"/>
                        </a:lnTo>
                        <a:lnTo>
                          <a:pt x="58" y="95"/>
                        </a:lnTo>
                        <a:lnTo>
                          <a:pt x="28" y="103"/>
                        </a:lnTo>
                        <a:lnTo>
                          <a:pt x="19" y="120"/>
                        </a:lnTo>
                        <a:lnTo>
                          <a:pt x="0" y="129"/>
                        </a:lnTo>
                        <a:lnTo>
                          <a:pt x="0" y="146"/>
                        </a:lnTo>
                      </a:path>
                    </a:pathLst>
                  </a:custGeom>
                  <a:noFill/>
                  <a:ln w="254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55" name="Freeform 71"/>
                  <p:cNvSpPr>
                    <a:spLocks/>
                  </p:cNvSpPr>
                  <p:nvPr/>
                </p:nvSpPr>
                <p:spPr bwMode="auto">
                  <a:xfrm>
                    <a:off x="830" y="2052"/>
                    <a:ext cx="102" cy="18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23" y="9"/>
                      </a:cxn>
                      <a:cxn ang="0">
                        <a:pos x="42" y="9"/>
                      </a:cxn>
                      <a:cxn ang="0">
                        <a:pos x="62" y="9"/>
                      </a:cxn>
                      <a:cxn ang="0">
                        <a:pos x="81" y="9"/>
                      </a:cxn>
                      <a:cxn ang="0">
                        <a:pos x="101" y="0"/>
                      </a:cxn>
                    </a:cxnLst>
                    <a:rect l="0" t="0" r="r" b="b"/>
                    <a:pathLst>
                      <a:path w="102" h="18">
                        <a:moveTo>
                          <a:pt x="0" y="17"/>
                        </a:moveTo>
                        <a:lnTo>
                          <a:pt x="23" y="9"/>
                        </a:lnTo>
                        <a:lnTo>
                          <a:pt x="42" y="9"/>
                        </a:lnTo>
                        <a:lnTo>
                          <a:pt x="62" y="9"/>
                        </a:lnTo>
                        <a:lnTo>
                          <a:pt x="81" y="9"/>
                        </a:lnTo>
                        <a:lnTo>
                          <a:pt x="101" y="0"/>
                        </a:lnTo>
                      </a:path>
                    </a:pathLst>
                  </a:custGeom>
                  <a:noFill/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56" name="Freeform 72"/>
                  <p:cNvSpPr>
                    <a:spLocks/>
                  </p:cNvSpPr>
                  <p:nvPr/>
                </p:nvSpPr>
                <p:spPr bwMode="auto">
                  <a:xfrm>
                    <a:off x="679" y="2159"/>
                    <a:ext cx="50" cy="58"/>
                  </a:xfrm>
                  <a:custGeom>
                    <a:avLst/>
                    <a:gdLst/>
                    <a:ahLst/>
                    <a:cxnLst>
                      <a:cxn ang="0">
                        <a:pos x="49" y="0"/>
                      </a:cxn>
                      <a:cxn ang="0">
                        <a:pos x="48" y="23"/>
                      </a:cxn>
                      <a:cxn ang="0">
                        <a:pos x="28" y="31"/>
                      </a:cxn>
                      <a:cxn ang="0">
                        <a:pos x="19" y="48"/>
                      </a:cxn>
                      <a:cxn ang="0">
                        <a:pos x="0" y="57"/>
                      </a:cxn>
                    </a:cxnLst>
                    <a:rect l="0" t="0" r="r" b="b"/>
                    <a:pathLst>
                      <a:path w="50" h="58">
                        <a:moveTo>
                          <a:pt x="49" y="0"/>
                        </a:moveTo>
                        <a:lnTo>
                          <a:pt x="48" y="23"/>
                        </a:lnTo>
                        <a:lnTo>
                          <a:pt x="28" y="31"/>
                        </a:lnTo>
                        <a:lnTo>
                          <a:pt x="19" y="48"/>
                        </a:lnTo>
                        <a:lnTo>
                          <a:pt x="0" y="57"/>
                        </a:lnTo>
                      </a:path>
                    </a:pathLst>
                  </a:custGeom>
                  <a:noFill/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257" name="Freeform 73"/>
                  <p:cNvSpPr>
                    <a:spLocks/>
                  </p:cNvSpPr>
                  <p:nvPr/>
                </p:nvSpPr>
                <p:spPr bwMode="auto">
                  <a:xfrm>
                    <a:off x="776" y="1914"/>
                    <a:ext cx="88" cy="62"/>
                  </a:xfrm>
                  <a:custGeom>
                    <a:avLst/>
                    <a:gdLst/>
                    <a:ahLst/>
                    <a:cxnLst>
                      <a:cxn ang="0">
                        <a:pos x="3" y="21"/>
                      </a:cxn>
                      <a:cxn ang="0">
                        <a:pos x="0" y="0"/>
                      </a:cxn>
                      <a:cxn ang="0">
                        <a:pos x="10" y="18"/>
                      </a:cxn>
                      <a:cxn ang="0">
                        <a:pos x="29" y="18"/>
                      </a:cxn>
                      <a:cxn ang="0">
                        <a:pos x="38" y="35"/>
                      </a:cxn>
                      <a:cxn ang="0">
                        <a:pos x="58" y="35"/>
                      </a:cxn>
                      <a:cxn ang="0">
                        <a:pos x="68" y="53"/>
                      </a:cxn>
                      <a:cxn ang="0">
                        <a:pos x="87" y="61"/>
                      </a:cxn>
                    </a:cxnLst>
                    <a:rect l="0" t="0" r="r" b="b"/>
                    <a:pathLst>
                      <a:path w="88" h="62">
                        <a:moveTo>
                          <a:pt x="3" y="21"/>
                        </a:moveTo>
                        <a:lnTo>
                          <a:pt x="0" y="0"/>
                        </a:lnTo>
                        <a:lnTo>
                          <a:pt x="10" y="18"/>
                        </a:lnTo>
                        <a:lnTo>
                          <a:pt x="29" y="18"/>
                        </a:lnTo>
                        <a:lnTo>
                          <a:pt x="38" y="35"/>
                        </a:lnTo>
                        <a:lnTo>
                          <a:pt x="58" y="35"/>
                        </a:lnTo>
                        <a:lnTo>
                          <a:pt x="68" y="53"/>
                        </a:lnTo>
                        <a:lnTo>
                          <a:pt x="87" y="61"/>
                        </a:lnTo>
                      </a:path>
                    </a:pathLst>
                  </a:custGeom>
                  <a:noFill/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D76046-B53C-C44E-8507-3BE8CA668A68}"/>
                  </a:ext>
                </a:extLst>
              </p:cNvPr>
              <p:cNvGrpSpPr/>
              <p:nvPr/>
            </p:nvGrpSpPr>
            <p:grpSpPr>
              <a:xfrm>
                <a:off x="5545183" y="451822"/>
                <a:ext cx="2229267" cy="3645517"/>
                <a:chOff x="5545183" y="451822"/>
                <a:chExt cx="2229267" cy="3645517"/>
              </a:xfrm>
            </p:grpSpPr>
            <p:grpSp>
              <p:nvGrpSpPr>
                <p:cNvPr id="6" name="Group 90"/>
                <p:cNvGrpSpPr>
                  <a:grpSpLocks/>
                </p:cNvGrpSpPr>
                <p:nvPr/>
              </p:nvGrpSpPr>
              <p:grpSpPr bwMode="auto">
                <a:xfrm>
                  <a:off x="5545183" y="451822"/>
                  <a:ext cx="1551276" cy="3645517"/>
                  <a:chOff x="4919" y="0"/>
                  <a:chExt cx="1196" cy="3084"/>
                </a:xfrm>
              </p:grpSpPr>
              <p:pic>
                <p:nvPicPr>
                  <p:cNvPr id="93275" name="Picture 91" descr="tree_spruce-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19" y="0"/>
                    <a:ext cx="1196" cy="26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7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5170" y="2558"/>
                    <a:ext cx="360" cy="526"/>
                    <a:chOff x="582" y="1785"/>
                    <a:chExt cx="360" cy="526"/>
                  </a:xfrm>
                </p:grpSpPr>
                <p:sp>
                  <p:nvSpPr>
                    <p:cNvPr id="93277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688" y="1785"/>
                      <a:ext cx="117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91" y="14"/>
                        </a:cxn>
                        <a:cxn ang="0">
                          <a:pos x="67" y="0"/>
                        </a:cxn>
                        <a:cxn ang="0">
                          <a:pos x="67" y="17"/>
                        </a:cxn>
                        <a:cxn ang="0">
                          <a:pos x="67" y="34"/>
                        </a:cxn>
                        <a:cxn ang="0">
                          <a:pos x="67" y="52"/>
                        </a:cxn>
                        <a:cxn ang="0">
                          <a:pos x="77" y="68"/>
                        </a:cxn>
                        <a:cxn ang="0">
                          <a:pos x="88" y="86"/>
                        </a:cxn>
                        <a:cxn ang="0">
                          <a:pos x="88" y="103"/>
                        </a:cxn>
                        <a:cxn ang="0">
                          <a:pos x="88" y="120"/>
                        </a:cxn>
                        <a:cxn ang="0">
                          <a:pos x="88" y="138"/>
                        </a:cxn>
                        <a:cxn ang="0">
                          <a:pos x="88" y="155"/>
                        </a:cxn>
                        <a:cxn ang="0">
                          <a:pos x="88" y="172"/>
                        </a:cxn>
                        <a:cxn ang="0">
                          <a:pos x="77" y="189"/>
                        </a:cxn>
                        <a:cxn ang="0">
                          <a:pos x="67" y="206"/>
                        </a:cxn>
                        <a:cxn ang="0">
                          <a:pos x="49" y="224"/>
                        </a:cxn>
                        <a:cxn ang="0">
                          <a:pos x="19" y="241"/>
                        </a:cxn>
                        <a:cxn ang="0">
                          <a:pos x="9" y="258"/>
                        </a:cxn>
                        <a:cxn ang="0">
                          <a:pos x="0" y="276"/>
                        </a:cxn>
                        <a:cxn ang="0">
                          <a:pos x="0" y="293"/>
                        </a:cxn>
                        <a:cxn ang="0">
                          <a:pos x="9" y="319"/>
                        </a:cxn>
                        <a:cxn ang="0">
                          <a:pos x="28" y="327"/>
                        </a:cxn>
                        <a:cxn ang="0">
                          <a:pos x="28" y="344"/>
                        </a:cxn>
                        <a:cxn ang="0">
                          <a:pos x="39" y="362"/>
                        </a:cxn>
                        <a:cxn ang="0">
                          <a:pos x="77" y="387"/>
                        </a:cxn>
                        <a:cxn ang="0">
                          <a:pos x="97" y="405"/>
                        </a:cxn>
                        <a:cxn ang="0">
                          <a:pos x="116" y="422"/>
                        </a:cxn>
                        <a:cxn ang="0">
                          <a:pos x="116" y="440"/>
                        </a:cxn>
                        <a:cxn ang="0">
                          <a:pos x="107" y="457"/>
                        </a:cxn>
                        <a:cxn ang="0">
                          <a:pos x="97" y="473"/>
                        </a:cxn>
                        <a:cxn ang="0">
                          <a:pos x="97" y="491"/>
                        </a:cxn>
                        <a:cxn ang="0">
                          <a:pos x="77" y="508"/>
                        </a:cxn>
                        <a:cxn ang="0">
                          <a:pos x="67" y="525"/>
                        </a:cxn>
                      </a:cxnLst>
                      <a:rect l="0" t="0" r="r" b="b"/>
                      <a:pathLst>
                        <a:path w="117" h="526">
                          <a:moveTo>
                            <a:pt x="91" y="14"/>
                          </a:moveTo>
                          <a:lnTo>
                            <a:pt x="67" y="0"/>
                          </a:lnTo>
                          <a:lnTo>
                            <a:pt x="67" y="17"/>
                          </a:lnTo>
                          <a:lnTo>
                            <a:pt x="67" y="34"/>
                          </a:lnTo>
                          <a:lnTo>
                            <a:pt x="67" y="52"/>
                          </a:lnTo>
                          <a:lnTo>
                            <a:pt x="77" y="68"/>
                          </a:lnTo>
                          <a:lnTo>
                            <a:pt x="88" y="86"/>
                          </a:lnTo>
                          <a:lnTo>
                            <a:pt x="88" y="103"/>
                          </a:lnTo>
                          <a:lnTo>
                            <a:pt x="88" y="120"/>
                          </a:lnTo>
                          <a:lnTo>
                            <a:pt x="88" y="138"/>
                          </a:lnTo>
                          <a:lnTo>
                            <a:pt x="88" y="155"/>
                          </a:lnTo>
                          <a:lnTo>
                            <a:pt x="88" y="172"/>
                          </a:lnTo>
                          <a:lnTo>
                            <a:pt x="77" y="189"/>
                          </a:lnTo>
                          <a:lnTo>
                            <a:pt x="67" y="206"/>
                          </a:lnTo>
                          <a:lnTo>
                            <a:pt x="49" y="224"/>
                          </a:lnTo>
                          <a:lnTo>
                            <a:pt x="19" y="241"/>
                          </a:lnTo>
                          <a:lnTo>
                            <a:pt x="9" y="258"/>
                          </a:lnTo>
                          <a:lnTo>
                            <a:pt x="0" y="276"/>
                          </a:lnTo>
                          <a:lnTo>
                            <a:pt x="0" y="293"/>
                          </a:lnTo>
                          <a:lnTo>
                            <a:pt x="9" y="319"/>
                          </a:lnTo>
                          <a:lnTo>
                            <a:pt x="28" y="327"/>
                          </a:lnTo>
                          <a:lnTo>
                            <a:pt x="28" y="344"/>
                          </a:lnTo>
                          <a:lnTo>
                            <a:pt x="39" y="362"/>
                          </a:lnTo>
                          <a:lnTo>
                            <a:pt x="77" y="387"/>
                          </a:lnTo>
                          <a:lnTo>
                            <a:pt x="97" y="405"/>
                          </a:lnTo>
                          <a:lnTo>
                            <a:pt x="116" y="422"/>
                          </a:lnTo>
                          <a:lnTo>
                            <a:pt x="116" y="440"/>
                          </a:lnTo>
                          <a:lnTo>
                            <a:pt x="107" y="457"/>
                          </a:lnTo>
                          <a:lnTo>
                            <a:pt x="97" y="473"/>
                          </a:lnTo>
                          <a:lnTo>
                            <a:pt x="97" y="491"/>
                          </a:lnTo>
                          <a:lnTo>
                            <a:pt x="77" y="508"/>
                          </a:lnTo>
                          <a:lnTo>
                            <a:pt x="67" y="525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78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756" y="1979"/>
                      <a:ext cx="186" cy="161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0"/>
                        </a:cxn>
                        <a:cxn ang="0">
                          <a:pos x="0" y="21"/>
                        </a:cxn>
                        <a:cxn ang="0">
                          <a:pos x="20" y="30"/>
                        </a:cxn>
                        <a:cxn ang="0">
                          <a:pos x="30" y="47"/>
                        </a:cxn>
                        <a:cxn ang="0">
                          <a:pos x="49" y="56"/>
                        </a:cxn>
                        <a:cxn ang="0">
                          <a:pos x="68" y="73"/>
                        </a:cxn>
                        <a:cxn ang="0">
                          <a:pos x="78" y="90"/>
                        </a:cxn>
                        <a:cxn ang="0">
                          <a:pos x="88" y="107"/>
                        </a:cxn>
                        <a:cxn ang="0">
                          <a:pos x="107" y="117"/>
                        </a:cxn>
                        <a:cxn ang="0">
                          <a:pos x="127" y="125"/>
                        </a:cxn>
                        <a:cxn ang="0">
                          <a:pos x="146" y="134"/>
                        </a:cxn>
                        <a:cxn ang="0">
                          <a:pos x="165" y="151"/>
                        </a:cxn>
                        <a:cxn ang="0">
                          <a:pos x="185" y="160"/>
                        </a:cxn>
                      </a:cxnLst>
                      <a:rect l="0" t="0" r="r" b="b"/>
                      <a:pathLst>
                        <a:path w="186" h="161">
                          <a:moveTo>
                            <a:pt x="23" y="0"/>
                          </a:moveTo>
                          <a:lnTo>
                            <a:pt x="0" y="21"/>
                          </a:lnTo>
                          <a:lnTo>
                            <a:pt x="20" y="30"/>
                          </a:lnTo>
                          <a:lnTo>
                            <a:pt x="30" y="47"/>
                          </a:lnTo>
                          <a:lnTo>
                            <a:pt x="49" y="56"/>
                          </a:lnTo>
                          <a:lnTo>
                            <a:pt x="68" y="73"/>
                          </a:lnTo>
                          <a:lnTo>
                            <a:pt x="78" y="90"/>
                          </a:lnTo>
                          <a:lnTo>
                            <a:pt x="88" y="107"/>
                          </a:lnTo>
                          <a:lnTo>
                            <a:pt x="107" y="117"/>
                          </a:lnTo>
                          <a:lnTo>
                            <a:pt x="127" y="125"/>
                          </a:lnTo>
                          <a:lnTo>
                            <a:pt x="146" y="134"/>
                          </a:lnTo>
                          <a:lnTo>
                            <a:pt x="165" y="151"/>
                          </a:lnTo>
                          <a:lnTo>
                            <a:pt x="185" y="160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79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582" y="1880"/>
                      <a:ext cx="198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197" y="9"/>
                        </a:cxn>
                        <a:cxn ang="0">
                          <a:pos x="174" y="0"/>
                        </a:cxn>
                        <a:cxn ang="0">
                          <a:pos x="135" y="25"/>
                        </a:cxn>
                        <a:cxn ang="0">
                          <a:pos x="106" y="43"/>
                        </a:cxn>
                        <a:cxn ang="0">
                          <a:pos x="86" y="43"/>
                        </a:cxn>
                        <a:cxn ang="0">
                          <a:pos x="77" y="60"/>
                        </a:cxn>
                        <a:cxn ang="0">
                          <a:pos x="67" y="77"/>
                        </a:cxn>
                        <a:cxn ang="0">
                          <a:pos x="58" y="95"/>
                        </a:cxn>
                        <a:cxn ang="0">
                          <a:pos x="28" y="103"/>
                        </a:cxn>
                        <a:cxn ang="0">
                          <a:pos x="19" y="120"/>
                        </a:cxn>
                        <a:cxn ang="0">
                          <a:pos x="0" y="129"/>
                        </a:cxn>
                        <a:cxn ang="0">
                          <a:pos x="0" y="146"/>
                        </a:cxn>
                      </a:cxnLst>
                      <a:rect l="0" t="0" r="r" b="b"/>
                      <a:pathLst>
                        <a:path w="198" h="147">
                          <a:moveTo>
                            <a:pt x="197" y="9"/>
                          </a:moveTo>
                          <a:lnTo>
                            <a:pt x="174" y="0"/>
                          </a:lnTo>
                          <a:lnTo>
                            <a:pt x="135" y="25"/>
                          </a:lnTo>
                          <a:lnTo>
                            <a:pt x="106" y="43"/>
                          </a:lnTo>
                          <a:lnTo>
                            <a:pt x="86" y="43"/>
                          </a:lnTo>
                          <a:lnTo>
                            <a:pt x="77" y="60"/>
                          </a:lnTo>
                          <a:lnTo>
                            <a:pt x="67" y="77"/>
                          </a:lnTo>
                          <a:lnTo>
                            <a:pt x="58" y="95"/>
                          </a:lnTo>
                          <a:lnTo>
                            <a:pt x="28" y="103"/>
                          </a:lnTo>
                          <a:lnTo>
                            <a:pt x="19" y="120"/>
                          </a:lnTo>
                          <a:lnTo>
                            <a:pt x="0" y="129"/>
                          </a:lnTo>
                          <a:lnTo>
                            <a:pt x="0" y="146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80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830" y="2052"/>
                      <a:ext cx="102" cy="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"/>
                        </a:cxn>
                        <a:cxn ang="0">
                          <a:pos x="23" y="9"/>
                        </a:cxn>
                        <a:cxn ang="0">
                          <a:pos x="42" y="9"/>
                        </a:cxn>
                        <a:cxn ang="0">
                          <a:pos x="62" y="9"/>
                        </a:cxn>
                        <a:cxn ang="0">
                          <a:pos x="81" y="9"/>
                        </a:cxn>
                        <a:cxn ang="0">
                          <a:pos x="101" y="0"/>
                        </a:cxn>
                      </a:cxnLst>
                      <a:rect l="0" t="0" r="r" b="b"/>
                      <a:pathLst>
                        <a:path w="102" h="18">
                          <a:moveTo>
                            <a:pt x="0" y="17"/>
                          </a:moveTo>
                          <a:lnTo>
                            <a:pt x="23" y="9"/>
                          </a:lnTo>
                          <a:lnTo>
                            <a:pt x="42" y="9"/>
                          </a:lnTo>
                          <a:lnTo>
                            <a:pt x="62" y="9"/>
                          </a:lnTo>
                          <a:lnTo>
                            <a:pt x="81" y="9"/>
                          </a:lnTo>
                          <a:lnTo>
                            <a:pt x="101" y="0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81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679" y="2159"/>
                      <a:ext cx="50" cy="58"/>
                    </a:xfrm>
                    <a:custGeom>
                      <a:avLst/>
                      <a:gdLst/>
                      <a:ahLst/>
                      <a:cxnLst>
                        <a:cxn ang="0">
                          <a:pos x="49" y="0"/>
                        </a:cxn>
                        <a:cxn ang="0">
                          <a:pos x="48" y="23"/>
                        </a:cxn>
                        <a:cxn ang="0">
                          <a:pos x="28" y="31"/>
                        </a:cxn>
                        <a:cxn ang="0">
                          <a:pos x="19" y="48"/>
                        </a:cxn>
                        <a:cxn ang="0">
                          <a:pos x="0" y="57"/>
                        </a:cxn>
                      </a:cxnLst>
                      <a:rect l="0" t="0" r="r" b="b"/>
                      <a:pathLst>
                        <a:path w="50" h="58">
                          <a:moveTo>
                            <a:pt x="49" y="0"/>
                          </a:moveTo>
                          <a:lnTo>
                            <a:pt x="48" y="23"/>
                          </a:lnTo>
                          <a:lnTo>
                            <a:pt x="28" y="31"/>
                          </a:lnTo>
                          <a:lnTo>
                            <a:pt x="19" y="48"/>
                          </a:lnTo>
                          <a:lnTo>
                            <a:pt x="0" y="57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82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776" y="1914"/>
                      <a:ext cx="88" cy="62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21"/>
                        </a:cxn>
                        <a:cxn ang="0">
                          <a:pos x="0" y="0"/>
                        </a:cxn>
                        <a:cxn ang="0">
                          <a:pos x="10" y="18"/>
                        </a:cxn>
                        <a:cxn ang="0">
                          <a:pos x="29" y="18"/>
                        </a:cxn>
                        <a:cxn ang="0">
                          <a:pos x="38" y="35"/>
                        </a:cxn>
                        <a:cxn ang="0">
                          <a:pos x="58" y="35"/>
                        </a:cxn>
                        <a:cxn ang="0">
                          <a:pos x="68" y="53"/>
                        </a:cxn>
                        <a:cxn ang="0">
                          <a:pos x="87" y="61"/>
                        </a:cxn>
                      </a:cxnLst>
                      <a:rect l="0" t="0" r="r" b="b"/>
                      <a:pathLst>
                        <a:path w="88" h="62">
                          <a:moveTo>
                            <a:pt x="3" y="21"/>
                          </a:moveTo>
                          <a:lnTo>
                            <a:pt x="0" y="0"/>
                          </a:lnTo>
                          <a:lnTo>
                            <a:pt x="10" y="18"/>
                          </a:lnTo>
                          <a:lnTo>
                            <a:pt x="29" y="18"/>
                          </a:lnTo>
                          <a:lnTo>
                            <a:pt x="38" y="35"/>
                          </a:lnTo>
                          <a:lnTo>
                            <a:pt x="58" y="35"/>
                          </a:lnTo>
                          <a:lnTo>
                            <a:pt x="68" y="53"/>
                          </a:lnTo>
                          <a:lnTo>
                            <a:pt x="87" y="61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275" y="2552"/>
                    <a:ext cx="360" cy="526"/>
                    <a:chOff x="582" y="1785"/>
                    <a:chExt cx="360" cy="526"/>
                  </a:xfrm>
                </p:grpSpPr>
                <p:sp>
                  <p:nvSpPr>
                    <p:cNvPr id="93284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688" y="1785"/>
                      <a:ext cx="117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91" y="14"/>
                        </a:cxn>
                        <a:cxn ang="0">
                          <a:pos x="67" y="0"/>
                        </a:cxn>
                        <a:cxn ang="0">
                          <a:pos x="67" y="17"/>
                        </a:cxn>
                        <a:cxn ang="0">
                          <a:pos x="67" y="34"/>
                        </a:cxn>
                        <a:cxn ang="0">
                          <a:pos x="67" y="52"/>
                        </a:cxn>
                        <a:cxn ang="0">
                          <a:pos x="77" y="68"/>
                        </a:cxn>
                        <a:cxn ang="0">
                          <a:pos x="88" y="86"/>
                        </a:cxn>
                        <a:cxn ang="0">
                          <a:pos x="88" y="103"/>
                        </a:cxn>
                        <a:cxn ang="0">
                          <a:pos x="88" y="120"/>
                        </a:cxn>
                        <a:cxn ang="0">
                          <a:pos x="88" y="138"/>
                        </a:cxn>
                        <a:cxn ang="0">
                          <a:pos x="88" y="155"/>
                        </a:cxn>
                        <a:cxn ang="0">
                          <a:pos x="88" y="172"/>
                        </a:cxn>
                        <a:cxn ang="0">
                          <a:pos x="77" y="189"/>
                        </a:cxn>
                        <a:cxn ang="0">
                          <a:pos x="67" y="206"/>
                        </a:cxn>
                        <a:cxn ang="0">
                          <a:pos x="49" y="224"/>
                        </a:cxn>
                        <a:cxn ang="0">
                          <a:pos x="19" y="241"/>
                        </a:cxn>
                        <a:cxn ang="0">
                          <a:pos x="9" y="258"/>
                        </a:cxn>
                        <a:cxn ang="0">
                          <a:pos x="0" y="276"/>
                        </a:cxn>
                        <a:cxn ang="0">
                          <a:pos x="0" y="293"/>
                        </a:cxn>
                        <a:cxn ang="0">
                          <a:pos x="9" y="319"/>
                        </a:cxn>
                        <a:cxn ang="0">
                          <a:pos x="28" y="327"/>
                        </a:cxn>
                        <a:cxn ang="0">
                          <a:pos x="28" y="344"/>
                        </a:cxn>
                        <a:cxn ang="0">
                          <a:pos x="39" y="362"/>
                        </a:cxn>
                        <a:cxn ang="0">
                          <a:pos x="77" y="387"/>
                        </a:cxn>
                        <a:cxn ang="0">
                          <a:pos x="97" y="405"/>
                        </a:cxn>
                        <a:cxn ang="0">
                          <a:pos x="116" y="422"/>
                        </a:cxn>
                        <a:cxn ang="0">
                          <a:pos x="116" y="440"/>
                        </a:cxn>
                        <a:cxn ang="0">
                          <a:pos x="107" y="457"/>
                        </a:cxn>
                        <a:cxn ang="0">
                          <a:pos x="97" y="473"/>
                        </a:cxn>
                        <a:cxn ang="0">
                          <a:pos x="97" y="491"/>
                        </a:cxn>
                        <a:cxn ang="0">
                          <a:pos x="77" y="508"/>
                        </a:cxn>
                        <a:cxn ang="0">
                          <a:pos x="67" y="525"/>
                        </a:cxn>
                      </a:cxnLst>
                      <a:rect l="0" t="0" r="r" b="b"/>
                      <a:pathLst>
                        <a:path w="117" h="526">
                          <a:moveTo>
                            <a:pt x="91" y="14"/>
                          </a:moveTo>
                          <a:lnTo>
                            <a:pt x="67" y="0"/>
                          </a:lnTo>
                          <a:lnTo>
                            <a:pt x="67" y="17"/>
                          </a:lnTo>
                          <a:lnTo>
                            <a:pt x="67" y="34"/>
                          </a:lnTo>
                          <a:lnTo>
                            <a:pt x="67" y="52"/>
                          </a:lnTo>
                          <a:lnTo>
                            <a:pt x="77" y="68"/>
                          </a:lnTo>
                          <a:lnTo>
                            <a:pt x="88" y="86"/>
                          </a:lnTo>
                          <a:lnTo>
                            <a:pt x="88" y="103"/>
                          </a:lnTo>
                          <a:lnTo>
                            <a:pt x="88" y="120"/>
                          </a:lnTo>
                          <a:lnTo>
                            <a:pt x="88" y="138"/>
                          </a:lnTo>
                          <a:lnTo>
                            <a:pt x="88" y="155"/>
                          </a:lnTo>
                          <a:lnTo>
                            <a:pt x="88" y="172"/>
                          </a:lnTo>
                          <a:lnTo>
                            <a:pt x="77" y="189"/>
                          </a:lnTo>
                          <a:lnTo>
                            <a:pt x="67" y="206"/>
                          </a:lnTo>
                          <a:lnTo>
                            <a:pt x="49" y="224"/>
                          </a:lnTo>
                          <a:lnTo>
                            <a:pt x="19" y="241"/>
                          </a:lnTo>
                          <a:lnTo>
                            <a:pt x="9" y="258"/>
                          </a:lnTo>
                          <a:lnTo>
                            <a:pt x="0" y="276"/>
                          </a:lnTo>
                          <a:lnTo>
                            <a:pt x="0" y="293"/>
                          </a:lnTo>
                          <a:lnTo>
                            <a:pt x="9" y="319"/>
                          </a:lnTo>
                          <a:lnTo>
                            <a:pt x="28" y="327"/>
                          </a:lnTo>
                          <a:lnTo>
                            <a:pt x="28" y="344"/>
                          </a:lnTo>
                          <a:lnTo>
                            <a:pt x="39" y="362"/>
                          </a:lnTo>
                          <a:lnTo>
                            <a:pt x="77" y="387"/>
                          </a:lnTo>
                          <a:lnTo>
                            <a:pt x="97" y="405"/>
                          </a:lnTo>
                          <a:lnTo>
                            <a:pt x="116" y="422"/>
                          </a:lnTo>
                          <a:lnTo>
                            <a:pt x="116" y="440"/>
                          </a:lnTo>
                          <a:lnTo>
                            <a:pt x="107" y="457"/>
                          </a:lnTo>
                          <a:lnTo>
                            <a:pt x="97" y="473"/>
                          </a:lnTo>
                          <a:lnTo>
                            <a:pt x="97" y="491"/>
                          </a:lnTo>
                          <a:lnTo>
                            <a:pt x="77" y="508"/>
                          </a:lnTo>
                          <a:lnTo>
                            <a:pt x="67" y="525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3285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756" y="1979"/>
                      <a:ext cx="186" cy="161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0"/>
                        </a:cxn>
                        <a:cxn ang="0">
                          <a:pos x="0" y="21"/>
                        </a:cxn>
                        <a:cxn ang="0">
                          <a:pos x="20" y="30"/>
                        </a:cxn>
                        <a:cxn ang="0">
                          <a:pos x="30" y="47"/>
                        </a:cxn>
                        <a:cxn ang="0">
                          <a:pos x="49" y="56"/>
                        </a:cxn>
                        <a:cxn ang="0">
                          <a:pos x="68" y="73"/>
                        </a:cxn>
                        <a:cxn ang="0">
                          <a:pos x="78" y="90"/>
                        </a:cxn>
                        <a:cxn ang="0">
                          <a:pos x="88" y="107"/>
                        </a:cxn>
                        <a:cxn ang="0">
                          <a:pos x="107" y="117"/>
                        </a:cxn>
                        <a:cxn ang="0">
                          <a:pos x="127" y="125"/>
                        </a:cxn>
                        <a:cxn ang="0">
                          <a:pos x="146" y="134"/>
                        </a:cxn>
                        <a:cxn ang="0">
                          <a:pos x="165" y="151"/>
                        </a:cxn>
                        <a:cxn ang="0">
                          <a:pos x="185" y="160"/>
                        </a:cxn>
                      </a:cxnLst>
                      <a:rect l="0" t="0" r="r" b="b"/>
                      <a:pathLst>
                        <a:path w="186" h="161">
                          <a:moveTo>
                            <a:pt x="23" y="0"/>
                          </a:moveTo>
                          <a:lnTo>
                            <a:pt x="0" y="21"/>
                          </a:lnTo>
                          <a:lnTo>
                            <a:pt x="20" y="30"/>
                          </a:lnTo>
                          <a:lnTo>
                            <a:pt x="30" y="47"/>
                          </a:lnTo>
                          <a:lnTo>
                            <a:pt x="49" y="56"/>
                          </a:lnTo>
                          <a:lnTo>
                            <a:pt x="68" y="73"/>
                          </a:lnTo>
                          <a:lnTo>
                            <a:pt x="78" y="90"/>
                          </a:lnTo>
                          <a:lnTo>
                            <a:pt x="88" y="107"/>
                          </a:lnTo>
                          <a:lnTo>
                            <a:pt x="107" y="117"/>
                          </a:lnTo>
                          <a:lnTo>
                            <a:pt x="127" y="125"/>
                          </a:lnTo>
                          <a:lnTo>
                            <a:pt x="146" y="134"/>
                          </a:lnTo>
                          <a:lnTo>
                            <a:pt x="165" y="151"/>
                          </a:lnTo>
                          <a:lnTo>
                            <a:pt x="185" y="160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86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582" y="1880"/>
                      <a:ext cx="198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197" y="9"/>
                        </a:cxn>
                        <a:cxn ang="0">
                          <a:pos x="174" y="0"/>
                        </a:cxn>
                        <a:cxn ang="0">
                          <a:pos x="135" y="25"/>
                        </a:cxn>
                        <a:cxn ang="0">
                          <a:pos x="106" y="43"/>
                        </a:cxn>
                        <a:cxn ang="0">
                          <a:pos x="86" y="43"/>
                        </a:cxn>
                        <a:cxn ang="0">
                          <a:pos x="77" y="60"/>
                        </a:cxn>
                        <a:cxn ang="0">
                          <a:pos x="67" y="77"/>
                        </a:cxn>
                        <a:cxn ang="0">
                          <a:pos x="58" y="95"/>
                        </a:cxn>
                        <a:cxn ang="0">
                          <a:pos x="28" y="103"/>
                        </a:cxn>
                        <a:cxn ang="0">
                          <a:pos x="19" y="120"/>
                        </a:cxn>
                        <a:cxn ang="0">
                          <a:pos x="0" y="129"/>
                        </a:cxn>
                        <a:cxn ang="0">
                          <a:pos x="0" y="146"/>
                        </a:cxn>
                      </a:cxnLst>
                      <a:rect l="0" t="0" r="r" b="b"/>
                      <a:pathLst>
                        <a:path w="198" h="147">
                          <a:moveTo>
                            <a:pt x="197" y="9"/>
                          </a:moveTo>
                          <a:lnTo>
                            <a:pt x="174" y="0"/>
                          </a:lnTo>
                          <a:lnTo>
                            <a:pt x="135" y="25"/>
                          </a:lnTo>
                          <a:lnTo>
                            <a:pt x="106" y="43"/>
                          </a:lnTo>
                          <a:lnTo>
                            <a:pt x="86" y="43"/>
                          </a:lnTo>
                          <a:lnTo>
                            <a:pt x="77" y="60"/>
                          </a:lnTo>
                          <a:lnTo>
                            <a:pt x="67" y="77"/>
                          </a:lnTo>
                          <a:lnTo>
                            <a:pt x="58" y="95"/>
                          </a:lnTo>
                          <a:lnTo>
                            <a:pt x="28" y="103"/>
                          </a:lnTo>
                          <a:lnTo>
                            <a:pt x="19" y="120"/>
                          </a:lnTo>
                          <a:lnTo>
                            <a:pt x="0" y="129"/>
                          </a:lnTo>
                          <a:lnTo>
                            <a:pt x="0" y="146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87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830" y="2052"/>
                      <a:ext cx="102" cy="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"/>
                        </a:cxn>
                        <a:cxn ang="0">
                          <a:pos x="23" y="9"/>
                        </a:cxn>
                        <a:cxn ang="0">
                          <a:pos x="42" y="9"/>
                        </a:cxn>
                        <a:cxn ang="0">
                          <a:pos x="62" y="9"/>
                        </a:cxn>
                        <a:cxn ang="0">
                          <a:pos x="81" y="9"/>
                        </a:cxn>
                        <a:cxn ang="0">
                          <a:pos x="101" y="0"/>
                        </a:cxn>
                      </a:cxnLst>
                      <a:rect l="0" t="0" r="r" b="b"/>
                      <a:pathLst>
                        <a:path w="102" h="18">
                          <a:moveTo>
                            <a:pt x="0" y="17"/>
                          </a:moveTo>
                          <a:lnTo>
                            <a:pt x="23" y="9"/>
                          </a:lnTo>
                          <a:lnTo>
                            <a:pt x="42" y="9"/>
                          </a:lnTo>
                          <a:lnTo>
                            <a:pt x="62" y="9"/>
                          </a:lnTo>
                          <a:lnTo>
                            <a:pt x="81" y="9"/>
                          </a:lnTo>
                          <a:lnTo>
                            <a:pt x="101" y="0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88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679" y="2159"/>
                      <a:ext cx="50" cy="58"/>
                    </a:xfrm>
                    <a:custGeom>
                      <a:avLst/>
                      <a:gdLst/>
                      <a:ahLst/>
                      <a:cxnLst>
                        <a:cxn ang="0">
                          <a:pos x="49" y="0"/>
                        </a:cxn>
                        <a:cxn ang="0">
                          <a:pos x="48" y="23"/>
                        </a:cxn>
                        <a:cxn ang="0">
                          <a:pos x="28" y="31"/>
                        </a:cxn>
                        <a:cxn ang="0">
                          <a:pos x="19" y="48"/>
                        </a:cxn>
                        <a:cxn ang="0">
                          <a:pos x="0" y="57"/>
                        </a:cxn>
                      </a:cxnLst>
                      <a:rect l="0" t="0" r="r" b="b"/>
                      <a:pathLst>
                        <a:path w="50" h="58">
                          <a:moveTo>
                            <a:pt x="49" y="0"/>
                          </a:moveTo>
                          <a:lnTo>
                            <a:pt x="48" y="23"/>
                          </a:lnTo>
                          <a:lnTo>
                            <a:pt x="28" y="31"/>
                          </a:lnTo>
                          <a:lnTo>
                            <a:pt x="19" y="48"/>
                          </a:lnTo>
                          <a:lnTo>
                            <a:pt x="0" y="57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89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776" y="1914"/>
                      <a:ext cx="88" cy="62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21"/>
                        </a:cxn>
                        <a:cxn ang="0">
                          <a:pos x="0" y="0"/>
                        </a:cxn>
                        <a:cxn ang="0">
                          <a:pos x="10" y="18"/>
                        </a:cxn>
                        <a:cxn ang="0">
                          <a:pos x="29" y="18"/>
                        </a:cxn>
                        <a:cxn ang="0">
                          <a:pos x="38" y="35"/>
                        </a:cxn>
                        <a:cxn ang="0">
                          <a:pos x="58" y="35"/>
                        </a:cxn>
                        <a:cxn ang="0">
                          <a:pos x="68" y="53"/>
                        </a:cxn>
                        <a:cxn ang="0">
                          <a:pos x="87" y="61"/>
                        </a:cxn>
                      </a:cxnLst>
                      <a:rect l="0" t="0" r="r" b="b"/>
                      <a:pathLst>
                        <a:path w="88" h="62">
                          <a:moveTo>
                            <a:pt x="3" y="21"/>
                          </a:moveTo>
                          <a:lnTo>
                            <a:pt x="0" y="0"/>
                          </a:lnTo>
                          <a:lnTo>
                            <a:pt x="10" y="18"/>
                          </a:lnTo>
                          <a:lnTo>
                            <a:pt x="29" y="18"/>
                          </a:lnTo>
                          <a:lnTo>
                            <a:pt x="38" y="35"/>
                          </a:lnTo>
                          <a:lnTo>
                            <a:pt x="58" y="35"/>
                          </a:lnTo>
                          <a:lnTo>
                            <a:pt x="68" y="53"/>
                          </a:lnTo>
                          <a:lnTo>
                            <a:pt x="87" y="61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" name="Group 106"/>
                <p:cNvGrpSpPr>
                  <a:grpSpLocks/>
                </p:cNvGrpSpPr>
                <p:nvPr/>
              </p:nvGrpSpPr>
              <p:grpSpPr bwMode="auto">
                <a:xfrm>
                  <a:off x="6383978" y="494853"/>
                  <a:ext cx="1390472" cy="3554861"/>
                  <a:chOff x="4919" y="0"/>
                  <a:chExt cx="1196" cy="3084"/>
                </a:xfrm>
              </p:grpSpPr>
              <p:pic>
                <p:nvPicPr>
                  <p:cNvPr id="93291" name="Picture 107" descr="tree_spruce-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19" y="0"/>
                    <a:ext cx="1196" cy="26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5170" y="2558"/>
                    <a:ext cx="360" cy="526"/>
                    <a:chOff x="582" y="1785"/>
                    <a:chExt cx="360" cy="526"/>
                  </a:xfrm>
                </p:grpSpPr>
                <p:sp>
                  <p:nvSpPr>
                    <p:cNvPr id="93293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688" y="1785"/>
                      <a:ext cx="117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91" y="14"/>
                        </a:cxn>
                        <a:cxn ang="0">
                          <a:pos x="67" y="0"/>
                        </a:cxn>
                        <a:cxn ang="0">
                          <a:pos x="67" y="17"/>
                        </a:cxn>
                        <a:cxn ang="0">
                          <a:pos x="67" y="34"/>
                        </a:cxn>
                        <a:cxn ang="0">
                          <a:pos x="67" y="52"/>
                        </a:cxn>
                        <a:cxn ang="0">
                          <a:pos x="77" y="68"/>
                        </a:cxn>
                        <a:cxn ang="0">
                          <a:pos x="88" y="86"/>
                        </a:cxn>
                        <a:cxn ang="0">
                          <a:pos x="88" y="103"/>
                        </a:cxn>
                        <a:cxn ang="0">
                          <a:pos x="88" y="120"/>
                        </a:cxn>
                        <a:cxn ang="0">
                          <a:pos x="88" y="138"/>
                        </a:cxn>
                        <a:cxn ang="0">
                          <a:pos x="88" y="155"/>
                        </a:cxn>
                        <a:cxn ang="0">
                          <a:pos x="88" y="172"/>
                        </a:cxn>
                        <a:cxn ang="0">
                          <a:pos x="77" y="189"/>
                        </a:cxn>
                        <a:cxn ang="0">
                          <a:pos x="67" y="206"/>
                        </a:cxn>
                        <a:cxn ang="0">
                          <a:pos x="49" y="224"/>
                        </a:cxn>
                        <a:cxn ang="0">
                          <a:pos x="19" y="241"/>
                        </a:cxn>
                        <a:cxn ang="0">
                          <a:pos x="9" y="258"/>
                        </a:cxn>
                        <a:cxn ang="0">
                          <a:pos x="0" y="276"/>
                        </a:cxn>
                        <a:cxn ang="0">
                          <a:pos x="0" y="293"/>
                        </a:cxn>
                        <a:cxn ang="0">
                          <a:pos x="9" y="319"/>
                        </a:cxn>
                        <a:cxn ang="0">
                          <a:pos x="28" y="327"/>
                        </a:cxn>
                        <a:cxn ang="0">
                          <a:pos x="28" y="344"/>
                        </a:cxn>
                        <a:cxn ang="0">
                          <a:pos x="39" y="362"/>
                        </a:cxn>
                        <a:cxn ang="0">
                          <a:pos x="77" y="387"/>
                        </a:cxn>
                        <a:cxn ang="0">
                          <a:pos x="97" y="405"/>
                        </a:cxn>
                        <a:cxn ang="0">
                          <a:pos x="116" y="422"/>
                        </a:cxn>
                        <a:cxn ang="0">
                          <a:pos x="116" y="440"/>
                        </a:cxn>
                        <a:cxn ang="0">
                          <a:pos x="107" y="457"/>
                        </a:cxn>
                        <a:cxn ang="0">
                          <a:pos x="97" y="473"/>
                        </a:cxn>
                        <a:cxn ang="0">
                          <a:pos x="97" y="491"/>
                        </a:cxn>
                        <a:cxn ang="0">
                          <a:pos x="77" y="508"/>
                        </a:cxn>
                        <a:cxn ang="0">
                          <a:pos x="67" y="525"/>
                        </a:cxn>
                      </a:cxnLst>
                      <a:rect l="0" t="0" r="r" b="b"/>
                      <a:pathLst>
                        <a:path w="117" h="526">
                          <a:moveTo>
                            <a:pt x="91" y="14"/>
                          </a:moveTo>
                          <a:lnTo>
                            <a:pt x="67" y="0"/>
                          </a:lnTo>
                          <a:lnTo>
                            <a:pt x="67" y="17"/>
                          </a:lnTo>
                          <a:lnTo>
                            <a:pt x="67" y="34"/>
                          </a:lnTo>
                          <a:lnTo>
                            <a:pt x="67" y="52"/>
                          </a:lnTo>
                          <a:lnTo>
                            <a:pt x="77" y="68"/>
                          </a:lnTo>
                          <a:lnTo>
                            <a:pt x="88" y="86"/>
                          </a:lnTo>
                          <a:lnTo>
                            <a:pt x="88" y="103"/>
                          </a:lnTo>
                          <a:lnTo>
                            <a:pt x="88" y="120"/>
                          </a:lnTo>
                          <a:lnTo>
                            <a:pt x="88" y="138"/>
                          </a:lnTo>
                          <a:lnTo>
                            <a:pt x="88" y="155"/>
                          </a:lnTo>
                          <a:lnTo>
                            <a:pt x="88" y="172"/>
                          </a:lnTo>
                          <a:lnTo>
                            <a:pt x="77" y="189"/>
                          </a:lnTo>
                          <a:lnTo>
                            <a:pt x="67" y="206"/>
                          </a:lnTo>
                          <a:lnTo>
                            <a:pt x="49" y="224"/>
                          </a:lnTo>
                          <a:lnTo>
                            <a:pt x="19" y="241"/>
                          </a:lnTo>
                          <a:lnTo>
                            <a:pt x="9" y="258"/>
                          </a:lnTo>
                          <a:lnTo>
                            <a:pt x="0" y="276"/>
                          </a:lnTo>
                          <a:lnTo>
                            <a:pt x="0" y="293"/>
                          </a:lnTo>
                          <a:lnTo>
                            <a:pt x="9" y="319"/>
                          </a:lnTo>
                          <a:lnTo>
                            <a:pt x="28" y="327"/>
                          </a:lnTo>
                          <a:lnTo>
                            <a:pt x="28" y="344"/>
                          </a:lnTo>
                          <a:lnTo>
                            <a:pt x="39" y="362"/>
                          </a:lnTo>
                          <a:lnTo>
                            <a:pt x="77" y="387"/>
                          </a:lnTo>
                          <a:lnTo>
                            <a:pt x="97" y="405"/>
                          </a:lnTo>
                          <a:lnTo>
                            <a:pt x="116" y="422"/>
                          </a:lnTo>
                          <a:lnTo>
                            <a:pt x="116" y="440"/>
                          </a:lnTo>
                          <a:lnTo>
                            <a:pt x="107" y="457"/>
                          </a:lnTo>
                          <a:lnTo>
                            <a:pt x="97" y="473"/>
                          </a:lnTo>
                          <a:lnTo>
                            <a:pt x="97" y="491"/>
                          </a:lnTo>
                          <a:lnTo>
                            <a:pt x="77" y="508"/>
                          </a:lnTo>
                          <a:lnTo>
                            <a:pt x="67" y="525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94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756" y="1979"/>
                      <a:ext cx="186" cy="161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0"/>
                        </a:cxn>
                        <a:cxn ang="0">
                          <a:pos x="0" y="21"/>
                        </a:cxn>
                        <a:cxn ang="0">
                          <a:pos x="20" y="30"/>
                        </a:cxn>
                        <a:cxn ang="0">
                          <a:pos x="30" y="47"/>
                        </a:cxn>
                        <a:cxn ang="0">
                          <a:pos x="49" y="56"/>
                        </a:cxn>
                        <a:cxn ang="0">
                          <a:pos x="68" y="73"/>
                        </a:cxn>
                        <a:cxn ang="0">
                          <a:pos x="78" y="90"/>
                        </a:cxn>
                        <a:cxn ang="0">
                          <a:pos x="88" y="107"/>
                        </a:cxn>
                        <a:cxn ang="0">
                          <a:pos x="107" y="117"/>
                        </a:cxn>
                        <a:cxn ang="0">
                          <a:pos x="127" y="125"/>
                        </a:cxn>
                        <a:cxn ang="0">
                          <a:pos x="146" y="134"/>
                        </a:cxn>
                        <a:cxn ang="0">
                          <a:pos x="165" y="151"/>
                        </a:cxn>
                        <a:cxn ang="0">
                          <a:pos x="185" y="160"/>
                        </a:cxn>
                      </a:cxnLst>
                      <a:rect l="0" t="0" r="r" b="b"/>
                      <a:pathLst>
                        <a:path w="186" h="161">
                          <a:moveTo>
                            <a:pt x="23" y="0"/>
                          </a:moveTo>
                          <a:lnTo>
                            <a:pt x="0" y="21"/>
                          </a:lnTo>
                          <a:lnTo>
                            <a:pt x="20" y="30"/>
                          </a:lnTo>
                          <a:lnTo>
                            <a:pt x="30" y="47"/>
                          </a:lnTo>
                          <a:lnTo>
                            <a:pt x="49" y="56"/>
                          </a:lnTo>
                          <a:lnTo>
                            <a:pt x="68" y="73"/>
                          </a:lnTo>
                          <a:lnTo>
                            <a:pt x="78" y="90"/>
                          </a:lnTo>
                          <a:lnTo>
                            <a:pt x="88" y="107"/>
                          </a:lnTo>
                          <a:lnTo>
                            <a:pt x="107" y="117"/>
                          </a:lnTo>
                          <a:lnTo>
                            <a:pt x="127" y="125"/>
                          </a:lnTo>
                          <a:lnTo>
                            <a:pt x="146" y="134"/>
                          </a:lnTo>
                          <a:lnTo>
                            <a:pt x="165" y="151"/>
                          </a:lnTo>
                          <a:lnTo>
                            <a:pt x="185" y="160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95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582" y="1880"/>
                      <a:ext cx="198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197" y="9"/>
                        </a:cxn>
                        <a:cxn ang="0">
                          <a:pos x="174" y="0"/>
                        </a:cxn>
                        <a:cxn ang="0">
                          <a:pos x="135" y="25"/>
                        </a:cxn>
                        <a:cxn ang="0">
                          <a:pos x="106" y="43"/>
                        </a:cxn>
                        <a:cxn ang="0">
                          <a:pos x="86" y="43"/>
                        </a:cxn>
                        <a:cxn ang="0">
                          <a:pos x="77" y="60"/>
                        </a:cxn>
                        <a:cxn ang="0">
                          <a:pos x="67" y="77"/>
                        </a:cxn>
                        <a:cxn ang="0">
                          <a:pos x="58" y="95"/>
                        </a:cxn>
                        <a:cxn ang="0">
                          <a:pos x="28" y="103"/>
                        </a:cxn>
                        <a:cxn ang="0">
                          <a:pos x="19" y="120"/>
                        </a:cxn>
                        <a:cxn ang="0">
                          <a:pos x="0" y="129"/>
                        </a:cxn>
                        <a:cxn ang="0">
                          <a:pos x="0" y="146"/>
                        </a:cxn>
                      </a:cxnLst>
                      <a:rect l="0" t="0" r="r" b="b"/>
                      <a:pathLst>
                        <a:path w="198" h="147">
                          <a:moveTo>
                            <a:pt x="197" y="9"/>
                          </a:moveTo>
                          <a:lnTo>
                            <a:pt x="174" y="0"/>
                          </a:lnTo>
                          <a:lnTo>
                            <a:pt x="135" y="25"/>
                          </a:lnTo>
                          <a:lnTo>
                            <a:pt x="106" y="43"/>
                          </a:lnTo>
                          <a:lnTo>
                            <a:pt x="86" y="43"/>
                          </a:lnTo>
                          <a:lnTo>
                            <a:pt x="77" y="60"/>
                          </a:lnTo>
                          <a:lnTo>
                            <a:pt x="67" y="77"/>
                          </a:lnTo>
                          <a:lnTo>
                            <a:pt x="58" y="95"/>
                          </a:lnTo>
                          <a:lnTo>
                            <a:pt x="28" y="103"/>
                          </a:lnTo>
                          <a:lnTo>
                            <a:pt x="19" y="120"/>
                          </a:lnTo>
                          <a:lnTo>
                            <a:pt x="0" y="129"/>
                          </a:lnTo>
                          <a:lnTo>
                            <a:pt x="0" y="146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96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830" y="2052"/>
                      <a:ext cx="102" cy="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"/>
                        </a:cxn>
                        <a:cxn ang="0">
                          <a:pos x="23" y="9"/>
                        </a:cxn>
                        <a:cxn ang="0">
                          <a:pos x="42" y="9"/>
                        </a:cxn>
                        <a:cxn ang="0">
                          <a:pos x="62" y="9"/>
                        </a:cxn>
                        <a:cxn ang="0">
                          <a:pos x="81" y="9"/>
                        </a:cxn>
                        <a:cxn ang="0">
                          <a:pos x="101" y="0"/>
                        </a:cxn>
                      </a:cxnLst>
                      <a:rect l="0" t="0" r="r" b="b"/>
                      <a:pathLst>
                        <a:path w="102" h="18">
                          <a:moveTo>
                            <a:pt x="0" y="17"/>
                          </a:moveTo>
                          <a:lnTo>
                            <a:pt x="23" y="9"/>
                          </a:lnTo>
                          <a:lnTo>
                            <a:pt x="42" y="9"/>
                          </a:lnTo>
                          <a:lnTo>
                            <a:pt x="62" y="9"/>
                          </a:lnTo>
                          <a:lnTo>
                            <a:pt x="81" y="9"/>
                          </a:lnTo>
                          <a:lnTo>
                            <a:pt x="101" y="0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97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79" y="2159"/>
                      <a:ext cx="50" cy="58"/>
                    </a:xfrm>
                    <a:custGeom>
                      <a:avLst/>
                      <a:gdLst/>
                      <a:ahLst/>
                      <a:cxnLst>
                        <a:cxn ang="0">
                          <a:pos x="49" y="0"/>
                        </a:cxn>
                        <a:cxn ang="0">
                          <a:pos x="48" y="23"/>
                        </a:cxn>
                        <a:cxn ang="0">
                          <a:pos x="28" y="31"/>
                        </a:cxn>
                        <a:cxn ang="0">
                          <a:pos x="19" y="48"/>
                        </a:cxn>
                        <a:cxn ang="0">
                          <a:pos x="0" y="57"/>
                        </a:cxn>
                      </a:cxnLst>
                      <a:rect l="0" t="0" r="r" b="b"/>
                      <a:pathLst>
                        <a:path w="50" h="58">
                          <a:moveTo>
                            <a:pt x="49" y="0"/>
                          </a:moveTo>
                          <a:lnTo>
                            <a:pt x="48" y="23"/>
                          </a:lnTo>
                          <a:lnTo>
                            <a:pt x="28" y="31"/>
                          </a:lnTo>
                          <a:lnTo>
                            <a:pt x="19" y="48"/>
                          </a:lnTo>
                          <a:lnTo>
                            <a:pt x="0" y="57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98" name="Freeform 114"/>
                    <p:cNvSpPr>
                      <a:spLocks/>
                    </p:cNvSpPr>
                    <p:nvPr/>
                  </p:nvSpPr>
                  <p:spPr bwMode="auto">
                    <a:xfrm>
                      <a:off x="776" y="1914"/>
                      <a:ext cx="88" cy="62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21"/>
                        </a:cxn>
                        <a:cxn ang="0">
                          <a:pos x="0" y="0"/>
                        </a:cxn>
                        <a:cxn ang="0">
                          <a:pos x="10" y="18"/>
                        </a:cxn>
                        <a:cxn ang="0">
                          <a:pos x="29" y="18"/>
                        </a:cxn>
                        <a:cxn ang="0">
                          <a:pos x="38" y="35"/>
                        </a:cxn>
                        <a:cxn ang="0">
                          <a:pos x="58" y="35"/>
                        </a:cxn>
                        <a:cxn ang="0">
                          <a:pos x="68" y="53"/>
                        </a:cxn>
                        <a:cxn ang="0">
                          <a:pos x="87" y="61"/>
                        </a:cxn>
                      </a:cxnLst>
                      <a:rect l="0" t="0" r="r" b="b"/>
                      <a:pathLst>
                        <a:path w="88" h="62">
                          <a:moveTo>
                            <a:pt x="3" y="21"/>
                          </a:moveTo>
                          <a:lnTo>
                            <a:pt x="0" y="0"/>
                          </a:lnTo>
                          <a:lnTo>
                            <a:pt x="10" y="18"/>
                          </a:lnTo>
                          <a:lnTo>
                            <a:pt x="29" y="18"/>
                          </a:lnTo>
                          <a:lnTo>
                            <a:pt x="38" y="35"/>
                          </a:lnTo>
                          <a:lnTo>
                            <a:pt x="58" y="35"/>
                          </a:lnTo>
                          <a:lnTo>
                            <a:pt x="68" y="53"/>
                          </a:lnTo>
                          <a:lnTo>
                            <a:pt x="87" y="61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5275" y="2552"/>
                    <a:ext cx="360" cy="526"/>
                    <a:chOff x="582" y="1785"/>
                    <a:chExt cx="360" cy="526"/>
                  </a:xfrm>
                </p:grpSpPr>
                <p:sp>
                  <p:nvSpPr>
                    <p:cNvPr id="93300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688" y="1785"/>
                      <a:ext cx="117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91" y="14"/>
                        </a:cxn>
                        <a:cxn ang="0">
                          <a:pos x="67" y="0"/>
                        </a:cxn>
                        <a:cxn ang="0">
                          <a:pos x="67" y="17"/>
                        </a:cxn>
                        <a:cxn ang="0">
                          <a:pos x="67" y="34"/>
                        </a:cxn>
                        <a:cxn ang="0">
                          <a:pos x="67" y="52"/>
                        </a:cxn>
                        <a:cxn ang="0">
                          <a:pos x="77" y="68"/>
                        </a:cxn>
                        <a:cxn ang="0">
                          <a:pos x="88" y="86"/>
                        </a:cxn>
                        <a:cxn ang="0">
                          <a:pos x="88" y="103"/>
                        </a:cxn>
                        <a:cxn ang="0">
                          <a:pos x="88" y="120"/>
                        </a:cxn>
                        <a:cxn ang="0">
                          <a:pos x="88" y="138"/>
                        </a:cxn>
                        <a:cxn ang="0">
                          <a:pos x="88" y="155"/>
                        </a:cxn>
                        <a:cxn ang="0">
                          <a:pos x="88" y="172"/>
                        </a:cxn>
                        <a:cxn ang="0">
                          <a:pos x="77" y="189"/>
                        </a:cxn>
                        <a:cxn ang="0">
                          <a:pos x="67" y="206"/>
                        </a:cxn>
                        <a:cxn ang="0">
                          <a:pos x="49" y="224"/>
                        </a:cxn>
                        <a:cxn ang="0">
                          <a:pos x="19" y="241"/>
                        </a:cxn>
                        <a:cxn ang="0">
                          <a:pos x="9" y="258"/>
                        </a:cxn>
                        <a:cxn ang="0">
                          <a:pos x="0" y="276"/>
                        </a:cxn>
                        <a:cxn ang="0">
                          <a:pos x="0" y="293"/>
                        </a:cxn>
                        <a:cxn ang="0">
                          <a:pos x="9" y="319"/>
                        </a:cxn>
                        <a:cxn ang="0">
                          <a:pos x="28" y="327"/>
                        </a:cxn>
                        <a:cxn ang="0">
                          <a:pos x="28" y="344"/>
                        </a:cxn>
                        <a:cxn ang="0">
                          <a:pos x="39" y="362"/>
                        </a:cxn>
                        <a:cxn ang="0">
                          <a:pos x="77" y="387"/>
                        </a:cxn>
                        <a:cxn ang="0">
                          <a:pos x="97" y="405"/>
                        </a:cxn>
                        <a:cxn ang="0">
                          <a:pos x="116" y="422"/>
                        </a:cxn>
                        <a:cxn ang="0">
                          <a:pos x="116" y="440"/>
                        </a:cxn>
                        <a:cxn ang="0">
                          <a:pos x="107" y="457"/>
                        </a:cxn>
                        <a:cxn ang="0">
                          <a:pos x="97" y="473"/>
                        </a:cxn>
                        <a:cxn ang="0">
                          <a:pos x="97" y="491"/>
                        </a:cxn>
                        <a:cxn ang="0">
                          <a:pos x="77" y="508"/>
                        </a:cxn>
                        <a:cxn ang="0">
                          <a:pos x="67" y="525"/>
                        </a:cxn>
                      </a:cxnLst>
                      <a:rect l="0" t="0" r="r" b="b"/>
                      <a:pathLst>
                        <a:path w="117" h="526">
                          <a:moveTo>
                            <a:pt x="91" y="14"/>
                          </a:moveTo>
                          <a:lnTo>
                            <a:pt x="67" y="0"/>
                          </a:lnTo>
                          <a:lnTo>
                            <a:pt x="67" y="17"/>
                          </a:lnTo>
                          <a:lnTo>
                            <a:pt x="67" y="34"/>
                          </a:lnTo>
                          <a:lnTo>
                            <a:pt x="67" y="52"/>
                          </a:lnTo>
                          <a:lnTo>
                            <a:pt x="77" y="68"/>
                          </a:lnTo>
                          <a:lnTo>
                            <a:pt x="88" y="86"/>
                          </a:lnTo>
                          <a:lnTo>
                            <a:pt x="88" y="103"/>
                          </a:lnTo>
                          <a:lnTo>
                            <a:pt x="88" y="120"/>
                          </a:lnTo>
                          <a:lnTo>
                            <a:pt x="88" y="138"/>
                          </a:lnTo>
                          <a:lnTo>
                            <a:pt x="88" y="155"/>
                          </a:lnTo>
                          <a:lnTo>
                            <a:pt x="88" y="172"/>
                          </a:lnTo>
                          <a:lnTo>
                            <a:pt x="77" y="189"/>
                          </a:lnTo>
                          <a:lnTo>
                            <a:pt x="67" y="206"/>
                          </a:lnTo>
                          <a:lnTo>
                            <a:pt x="49" y="224"/>
                          </a:lnTo>
                          <a:lnTo>
                            <a:pt x="19" y="241"/>
                          </a:lnTo>
                          <a:lnTo>
                            <a:pt x="9" y="258"/>
                          </a:lnTo>
                          <a:lnTo>
                            <a:pt x="0" y="276"/>
                          </a:lnTo>
                          <a:lnTo>
                            <a:pt x="0" y="293"/>
                          </a:lnTo>
                          <a:lnTo>
                            <a:pt x="9" y="319"/>
                          </a:lnTo>
                          <a:lnTo>
                            <a:pt x="28" y="327"/>
                          </a:lnTo>
                          <a:lnTo>
                            <a:pt x="28" y="344"/>
                          </a:lnTo>
                          <a:lnTo>
                            <a:pt x="39" y="362"/>
                          </a:lnTo>
                          <a:lnTo>
                            <a:pt x="77" y="387"/>
                          </a:lnTo>
                          <a:lnTo>
                            <a:pt x="97" y="405"/>
                          </a:lnTo>
                          <a:lnTo>
                            <a:pt x="116" y="422"/>
                          </a:lnTo>
                          <a:lnTo>
                            <a:pt x="116" y="440"/>
                          </a:lnTo>
                          <a:lnTo>
                            <a:pt x="107" y="457"/>
                          </a:lnTo>
                          <a:lnTo>
                            <a:pt x="97" y="473"/>
                          </a:lnTo>
                          <a:lnTo>
                            <a:pt x="97" y="491"/>
                          </a:lnTo>
                          <a:lnTo>
                            <a:pt x="77" y="508"/>
                          </a:lnTo>
                          <a:lnTo>
                            <a:pt x="67" y="525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01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756" y="1979"/>
                      <a:ext cx="186" cy="161"/>
                    </a:xfrm>
                    <a:custGeom>
                      <a:avLst/>
                      <a:gdLst/>
                      <a:ahLst/>
                      <a:cxnLst>
                        <a:cxn ang="0">
                          <a:pos x="23" y="0"/>
                        </a:cxn>
                        <a:cxn ang="0">
                          <a:pos x="0" y="21"/>
                        </a:cxn>
                        <a:cxn ang="0">
                          <a:pos x="20" y="30"/>
                        </a:cxn>
                        <a:cxn ang="0">
                          <a:pos x="30" y="47"/>
                        </a:cxn>
                        <a:cxn ang="0">
                          <a:pos x="49" y="56"/>
                        </a:cxn>
                        <a:cxn ang="0">
                          <a:pos x="68" y="73"/>
                        </a:cxn>
                        <a:cxn ang="0">
                          <a:pos x="78" y="90"/>
                        </a:cxn>
                        <a:cxn ang="0">
                          <a:pos x="88" y="107"/>
                        </a:cxn>
                        <a:cxn ang="0">
                          <a:pos x="107" y="117"/>
                        </a:cxn>
                        <a:cxn ang="0">
                          <a:pos x="127" y="125"/>
                        </a:cxn>
                        <a:cxn ang="0">
                          <a:pos x="146" y="134"/>
                        </a:cxn>
                        <a:cxn ang="0">
                          <a:pos x="165" y="151"/>
                        </a:cxn>
                        <a:cxn ang="0">
                          <a:pos x="185" y="160"/>
                        </a:cxn>
                      </a:cxnLst>
                      <a:rect l="0" t="0" r="r" b="b"/>
                      <a:pathLst>
                        <a:path w="186" h="161">
                          <a:moveTo>
                            <a:pt x="23" y="0"/>
                          </a:moveTo>
                          <a:lnTo>
                            <a:pt x="0" y="21"/>
                          </a:lnTo>
                          <a:lnTo>
                            <a:pt x="20" y="30"/>
                          </a:lnTo>
                          <a:lnTo>
                            <a:pt x="30" y="47"/>
                          </a:lnTo>
                          <a:lnTo>
                            <a:pt x="49" y="56"/>
                          </a:lnTo>
                          <a:lnTo>
                            <a:pt x="68" y="73"/>
                          </a:lnTo>
                          <a:lnTo>
                            <a:pt x="78" y="90"/>
                          </a:lnTo>
                          <a:lnTo>
                            <a:pt x="88" y="107"/>
                          </a:lnTo>
                          <a:lnTo>
                            <a:pt x="107" y="117"/>
                          </a:lnTo>
                          <a:lnTo>
                            <a:pt x="127" y="125"/>
                          </a:lnTo>
                          <a:lnTo>
                            <a:pt x="146" y="134"/>
                          </a:lnTo>
                          <a:lnTo>
                            <a:pt x="165" y="151"/>
                          </a:lnTo>
                          <a:lnTo>
                            <a:pt x="185" y="160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02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582" y="1880"/>
                      <a:ext cx="198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197" y="9"/>
                        </a:cxn>
                        <a:cxn ang="0">
                          <a:pos x="174" y="0"/>
                        </a:cxn>
                        <a:cxn ang="0">
                          <a:pos x="135" y="25"/>
                        </a:cxn>
                        <a:cxn ang="0">
                          <a:pos x="106" y="43"/>
                        </a:cxn>
                        <a:cxn ang="0">
                          <a:pos x="86" y="43"/>
                        </a:cxn>
                        <a:cxn ang="0">
                          <a:pos x="77" y="60"/>
                        </a:cxn>
                        <a:cxn ang="0">
                          <a:pos x="67" y="77"/>
                        </a:cxn>
                        <a:cxn ang="0">
                          <a:pos x="58" y="95"/>
                        </a:cxn>
                        <a:cxn ang="0">
                          <a:pos x="28" y="103"/>
                        </a:cxn>
                        <a:cxn ang="0">
                          <a:pos x="19" y="120"/>
                        </a:cxn>
                        <a:cxn ang="0">
                          <a:pos x="0" y="129"/>
                        </a:cxn>
                        <a:cxn ang="0">
                          <a:pos x="0" y="146"/>
                        </a:cxn>
                      </a:cxnLst>
                      <a:rect l="0" t="0" r="r" b="b"/>
                      <a:pathLst>
                        <a:path w="198" h="147">
                          <a:moveTo>
                            <a:pt x="197" y="9"/>
                          </a:moveTo>
                          <a:lnTo>
                            <a:pt x="174" y="0"/>
                          </a:lnTo>
                          <a:lnTo>
                            <a:pt x="135" y="25"/>
                          </a:lnTo>
                          <a:lnTo>
                            <a:pt x="106" y="43"/>
                          </a:lnTo>
                          <a:lnTo>
                            <a:pt x="86" y="43"/>
                          </a:lnTo>
                          <a:lnTo>
                            <a:pt x="77" y="60"/>
                          </a:lnTo>
                          <a:lnTo>
                            <a:pt x="67" y="77"/>
                          </a:lnTo>
                          <a:lnTo>
                            <a:pt x="58" y="95"/>
                          </a:lnTo>
                          <a:lnTo>
                            <a:pt x="28" y="103"/>
                          </a:lnTo>
                          <a:lnTo>
                            <a:pt x="19" y="120"/>
                          </a:lnTo>
                          <a:lnTo>
                            <a:pt x="0" y="129"/>
                          </a:lnTo>
                          <a:lnTo>
                            <a:pt x="0" y="146"/>
                          </a:lnTo>
                        </a:path>
                      </a:pathLst>
                    </a:custGeom>
                    <a:noFill/>
                    <a:ln w="254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03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830" y="2052"/>
                      <a:ext cx="102" cy="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"/>
                        </a:cxn>
                        <a:cxn ang="0">
                          <a:pos x="23" y="9"/>
                        </a:cxn>
                        <a:cxn ang="0">
                          <a:pos x="42" y="9"/>
                        </a:cxn>
                        <a:cxn ang="0">
                          <a:pos x="62" y="9"/>
                        </a:cxn>
                        <a:cxn ang="0">
                          <a:pos x="81" y="9"/>
                        </a:cxn>
                        <a:cxn ang="0">
                          <a:pos x="101" y="0"/>
                        </a:cxn>
                      </a:cxnLst>
                      <a:rect l="0" t="0" r="r" b="b"/>
                      <a:pathLst>
                        <a:path w="102" h="18">
                          <a:moveTo>
                            <a:pt x="0" y="17"/>
                          </a:moveTo>
                          <a:lnTo>
                            <a:pt x="23" y="9"/>
                          </a:lnTo>
                          <a:lnTo>
                            <a:pt x="42" y="9"/>
                          </a:lnTo>
                          <a:lnTo>
                            <a:pt x="62" y="9"/>
                          </a:lnTo>
                          <a:lnTo>
                            <a:pt x="81" y="9"/>
                          </a:lnTo>
                          <a:lnTo>
                            <a:pt x="101" y="0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04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679" y="2159"/>
                      <a:ext cx="50" cy="58"/>
                    </a:xfrm>
                    <a:custGeom>
                      <a:avLst/>
                      <a:gdLst/>
                      <a:ahLst/>
                      <a:cxnLst>
                        <a:cxn ang="0">
                          <a:pos x="49" y="0"/>
                        </a:cxn>
                        <a:cxn ang="0">
                          <a:pos x="48" y="23"/>
                        </a:cxn>
                        <a:cxn ang="0">
                          <a:pos x="28" y="31"/>
                        </a:cxn>
                        <a:cxn ang="0">
                          <a:pos x="19" y="48"/>
                        </a:cxn>
                        <a:cxn ang="0">
                          <a:pos x="0" y="57"/>
                        </a:cxn>
                      </a:cxnLst>
                      <a:rect l="0" t="0" r="r" b="b"/>
                      <a:pathLst>
                        <a:path w="50" h="58">
                          <a:moveTo>
                            <a:pt x="49" y="0"/>
                          </a:moveTo>
                          <a:lnTo>
                            <a:pt x="48" y="23"/>
                          </a:lnTo>
                          <a:lnTo>
                            <a:pt x="28" y="31"/>
                          </a:lnTo>
                          <a:lnTo>
                            <a:pt x="19" y="48"/>
                          </a:lnTo>
                          <a:lnTo>
                            <a:pt x="0" y="57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05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776" y="1914"/>
                      <a:ext cx="88" cy="62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21"/>
                        </a:cxn>
                        <a:cxn ang="0">
                          <a:pos x="0" y="0"/>
                        </a:cxn>
                        <a:cxn ang="0">
                          <a:pos x="10" y="18"/>
                        </a:cxn>
                        <a:cxn ang="0">
                          <a:pos x="29" y="18"/>
                        </a:cxn>
                        <a:cxn ang="0">
                          <a:pos x="38" y="35"/>
                        </a:cxn>
                        <a:cxn ang="0">
                          <a:pos x="58" y="35"/>
                        </a:cxn>
                        <a:cxn ang="0">
                          <a:pos x="68" y="53"/>
                        </a:cxn>
                        <a:cxn ang="0">
                          <a:pos x="87" y="61"/>
                        </a:cxn>
                      </a:cxnLst>
                      <a:rect l="0" t="0" r="r" b="b"/>
                      <a:pathLst>
                        <a:path w="88" h="62">
                          <a:moveTo>
                            <a:pt x="3" y="21"/>
                          </a:moveTo>
                          <a:lnTo>
                            <a:pt x="0" y="0"/>
                          </a:lnTo>
                          <a:lnTo>
                            <a:pt x="10" y="18"/>
                          </a:lnTo>
                          <a:lnTo>
                            <a:pt x="29" y="18"/>
                          </a:lnTo>
                          <a:lnTo>
                            <a:pt x="38" y="35"/>
                          </a:lnTo>
                          <a:lnTo>
                            <a:pt x="58" y="35"/>
                          </a:lnTo>
                          <a:lnTo>
                            <a:pt x="68" y="53"/>
                          </a:lnTo>
                          <a:lnTo>
                            <a:pt x="87" y="61"/>
                          </a:lnTo>
                        </a:path>
                      </a:pathLst>
                    </a:custGeom>
                    <a:noFill/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93308" name="Line 124"/>
          <p:cNvSpPr>
            <a:spLocks noChangeShapeType="1"/>
          </p:cNvSpPr>
          <p:nvPr/>
        </p:nvSpPr>
        <p:spPr bwMode="auto">
          <a:xfrm flipH="1" flipV="1">
            <a:off x="7713873" y="4175126"/>
            <a:ext cx="738187" cy="600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 flipH="1">
            <a:off x="2237048" y="3624919"/>
            <a:ext cx="2815096" cy="11915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6057314" y="4750842"/>
            <a:ext cx="106599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 dirty="0">
                <a:latin typeface="Times New Roman" pitchFamily="18" charset="0"/>
              </a:rPr>
              <a:t>NH</a:t>
            </a:r>
            <a:r>
              <a:rPr lang="en-US" sz="3200" baseline="-25000" dirty="0">
                <a:latin typeface="Times New Roman" pitchFamily="18" charset="0"/>
              </a:rPr>
              <a:t>4</a:t>
            </a:r>
            <a:r>
              <a:rPr lang="en-US" sz="3200" baseline="30000" dirty="0">
                <a:latin typeface="Times New Roman" pitchFamily="18" charset="0"/>
              </a:rPr>
              <a:t>+</a:t>
            </a:r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7017751" y="5049291"/>
            <a:ext cx="1081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Line 25"/>
          <p:cNvSpPr>
            <a:spLocks noChangeShapeType="1"/>
          </p:cNvSpPr>
          <p:nvPr/>
        </p:nvSpPr>
        <p:spPr bwMode="auto">
          <a:xfrm>
            <a:off x="4760326" y="5115539"/>
            <a:ext cx="1331913" cy="4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6853453" y="5445543"/>
            <a:ext cx="144591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000" dirty="0">
                <a:latin typeface="Times New Roman" pitchFamily="18" charset="0"/>
              </a:rPr>
              <a:t>Nitrification</a:t>
            </a:r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>
            <a:off x="5928748" y="3408252"/>
            <a:ext cx="337720" cy="13913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34" name="Line 50"/>
          <p:cNvSpPr>
            <a:spLocks noChangeShapeType="1"/>
          </p:cNvSpPr>
          <p:nvPr/>
        </p:nvSpPr>
        <p:spPr bwMode="auto">
          <a:xfrm flipH="1" flipV="1">
            <a:off x="6574207" y="1942012"/>
            <a:ext cx="17486" cy="28564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35" name="Rectangle 51"/>
          <p:cNvSpPr>
            <a:spLocks noChangeArrowheads="1"/>
          </p:cNvSpPr>
          <p:nvPr/>
        </p:nvSpPr>
        <p:spPr bwMode="auto">
          <a:xfrm>
            <a:off x="6048803" y="1368329"/>
            <a:ext cx="91211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 dirty="0">
                <a:latin typeface="Times New Roman" pitchFamily="18" charset="0"/>
              </a:rPr>
              <a:t>NH</a:t>
            </a:r>
            <a:r>
              <a:rPr lang="en-US" sz="3200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93306" name="Rectangle 122"/>
          <p:cNvSpPr>
            <a:spLocks noChangeArrowheads="1"/>
          </p:cNvSpPr>
          <p:nvPr/>
        </p:nvSpPr>
        <p:spPr bwMode="auto">
          <a:xfrm>
            <a:off x="4725638" y="5389970"/>
            <a:ext cx="168796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Mineralization</a:t>
            </a:r>
          </a:p>
        </p:txBody>
      </p:sp>
      <p:sp>
        <p:nvSpPr>
          <p:cNvPr id="93307" name="Line 123"/>
          <p:cNvSpPr>
            <a:spLocks noChangeShapeType="1"/>
          </p:cNvSpPr>
          <p:nvPr/>
        </p:nvSpPr>
        <p:spPr bwMode="auto">
          <a:xfrm flipV="1">
            <a:off x="6729675" y="4250779"/>
            <a:ext cx="604837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020144" y="2153191"/>
            <a:ext cx="1213302" cy="138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Freeform 7"/>
          <p:cNvSpPr>
            <a:spLocks/>
          </p:cNvSpPr>
          <p:nvPr/>
        </p:nvSpPr>
        <p:spPr bwMode="auto">
          <a:xfrm rot="5018589">
            <a:off x="-2689885" y="3595645"/>
            <a:ext cx="7213600" cy="96838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97" y="8"/>
              </a:cxn>
              <a:cxn ang="0">
                <a:pos x="157" y="16"/>
              </a:cxn>
              <a:cxn ang="0">
                <a:pos x="205" y="24"/>
              </a:cxn>
              <a:cxn ang="0">
                <a:pos x="265" y="32"/>
              </a:cxn>
              <a:cxn ang="0">
                <a:pos x="350" y="42"/>
              </a:cxn>
              <a:cxn ang="0">
                <a:pos x="422" y="44"/>
              </a:cxn>
              <a:cxn ang="0">
                <a:pos x="495" y="44"/>
              </a:cxn>
              <a:cxn ang="0">
                <a:pos x="567" y="42"/>
              </a:cxn>
              <a:cxn ang="0">
                <a:pos x="639" y="36"/>
              </a:cxn>
              <a:cxn ang="0">
                <a:pos x="712" y="26"/>
              </a:cxn>
              <a:cxn ang="0">
                <a:pos x="784" y="16"/>
              </a:cxn>
              <a:cxn ang="0">
                <a:pos x="845" y="12"/>
              </a:cxn>
              <a:cxn ang="0">
                <a:pos x="929" y="6"/>
              </a:cxn>
              <a:cxn ang="0">
                <a:pos x="1001" y="6"/>
              </a:cxn>
              <a:cxn ang="0">
                <a:pos x="1073" y="6"/>
              </a:cxn>
              <a:cxn ang="0">
                <a:pos x="1147" y="10"/>
              </a:cxn>
              <a:cxn ang="0">
                <a:pos x="1219" y="14"/>
              </a:cxn>
              <a:cxn ang="0">
                <a:pos x="1291" y="20"/>
              </a:cxn>
              <a:cxn ang="0">
                <a:pos x="1339" y="30"/>
              </a:cxn>
              <a:cxn ang="0">
                <a:pos x="1412" y="40"/>
              </a:cxn>
              <a:cxn ang="0">
                <a:pos x="1484" y="46"/>
              </a:cxn>
              <a:cxn ang="0">
                <a:pos x="1556" y="48"/>
              </a:cxn>
              <a:cxn ang="0">
                <a:pos x="1628" y="44"/>
              </a:cxn>
              <a:cxn ang="0">
                <a:pos x="1701" y="40"/>
              </a:cxn>
              <a:cxn ang="0">
                <a:pos x="1785" y="32"/>
              </a:cxn>
              <a:cxn ang="0">
                <a:pos x="1834" y="22"/>
              </a:cxn>
              <a:cxn ang="0">
                <a:pos x="1894" y="16"/>
              </a:cxn>
              <a:cxn ang="0">
                <a:pos x="1966" y="6"/>
              </a:cxn>
              <a:cxn ang="0">
                <a:pos x="2050" y="4"/>
              </a:cxn>
              <a:cxn ang="0">
                <a:pos x="2136" y="2"/>
              </a:cxn>
              <a:cxn ang="0">
                <a:pos x="2208" y="6"/>
              </a:cxn>
              <a:cxn ang="0">
                <a:pos x="2292" y="12"/>
              </a:cxn>
              <a:cxn ang="0">
                <a:pos x="2352" y="20"/>
              </a:cxn>
              <a:cxn ang="0">
                <a:pos x="2401" y="30"/>
              </a:cxn>
              <a:cxn ang="0">
                <a:pos x="2461" y="38"/>
              </a:cxn>
              <a:cxn ang="0">
                <a:pos x="2521" y="44"/>
              </a:cxn>
              <a:cxn ang="0">
                <a:pos x="2593" y="48"/>
              </a:cxn>
              <a:cxn ang="0">
                <a:pos x="2677" y="44"/>
              </a:cxn>
              <a:cxn ang="0">
                <a:pos x="2763" y="36"/>
              </a:cxn>
              <a:cxn ang="0">
                <a:pos x="2835" y="26"/>
              </a:cxn>
              <a:cxn ang="0">
                <a:pos x="2895" y="16"/>
              </a:cxn>
              <a:cxn ang="0">
                <a:pos x="2956" y="6"/>
              </a:cxn>
              <a:cxn ang="0">
                <a:pos x="3028" y="0"/>
              </a:cxn>
              <a:cxn ang="0">
                <a:pos x="3100" y="0"/>
              </a:cxn>
              <a:cxn ang="0">
                <a:pos x="3172" y="0"/>
              </a:cxn>
              <a:cxn ang="0">
                <a:pos x="3245" y="6"/>
              </a:cxn>
              <a:cxn ang="0">
                <a:pos x="3318" y="14"/>
              </a:cxn>
              <a:cxn ang="0">
                <a:pos x="3402" y="20"/>
              </a:cxn>
              <a:cxn ang="0">
                <a:pos x="3450" y="30"/>
              </a:cxn>
              <a:cxn ang="0">
                <a:pos x="3510" y="36"/>
              </a:cxn>
              <a:cxn ang="0">
                <a:pos x="3583" y="44"/>
              </a:cxn>
              <a:cxn ang="0">
                <a:pos x="3667" y="48"/>
              </a:cxn>
              <a:cxn ang="0">
                <a:pos x="3740" y="40"/>
              </a:cxn>
              <a:cxn ang="0">
                <a:pos x="3800" y="28"/>
              </a:cxn>
              <a:cxn ang="0">
                <a:pos x="3836" y="18"/>
              </a:cxn>
              <a:cxn ang="0">
                <a:pos x="3884" y="10"/>
              </a:cxn>
              <a:cxn ang="0">
                <a:pos x="3945" y="6"/>
              </a:cxn>
              <a:cxn ang="0">
                <a:pos x="4029" y="2"/>
              </a:cxn>
              <a:cxn ang="0">
                <a:pos x="4101" y="2"/>
              </a:cxn>
              <a:cxn ang="0">
                <a:pos x="4165" y="1"/>
              </a:cxn>
            </a:cxnLst>
            <a:rect l="0" t="0" r="r" b="b"/>
            <a:pathLst>
              <a:path w="4166" h="49">
                <a:moveTo>
                  <a:pt x="9" y="1"/>
                </a:moveTo>
                <a:lnTo>
                  <a:pt x="0" y="6"/>
                </a:lnTo>
                <a:lnTo>
                  <a:pt x="24" y="6"/>
                </a:lnTo>
                <a:lnTo>
                  <a:pt x="49" y="6"/>
                </a:lnTo>
                <a:lnTo>
                  <a:pt x="72" y="6"/>
                </a:lnTo>
                <a:lnTo>
                  <a:pt x="97" y="8"/>
                </a:lnTo>
                <a:lnTo>
                  <a:pt x="121" y="10"/>
                </a:lnTo>
                <a:lnTo>
                  <a:pt x="144" y="12"/>
                </a:lnTo>
                <a:lnTo>
                  <a:pt x="157" y="16"/>
                </a:lnTo>
                <a:lnTo>
                  <a:pt x="181" y="18"/>
                </a:lnTo>
                <a:lnTo>
                  <a:pt x="181" y="22"/>
                </a:lnTo>
                <a:lnTo>
                  <a:pt x="205" y="24"/>
                </a:lnTo>
                <a:lnTo>
                  <a:pt x="218" y="28"/>
                </a:lnTo>
                <a:lnTo>
                  <a:pt x="241" y="30"/>
                </a:lnTo>
                <a:lnTo>
                  <a:pt x="265" y="32"/>
                </a:lnTo>
                <a:lnTo>
                  <a:pt x="290" y="36"/>
                </a:lnTo>
                <a:lnTo>
                  <a:pt x="325" y="38"/>
                </a:lnTo>
                <a:lnTo>
                  <a:pt x="350" y="42"/>
                </a:lnTo>
                <a:lnTo>
                  <a:pt x="374" y="42"/>
                </a:lnTo>
                <a:lnTo>
                  <a:pt x="397" y="44"/>
                </a:lnTo>
                <a:lnTo>
                  <a:pt x="422" y="44"/>
                </a:lnTo>
                <a:lnTo>
                  <a:pt x="446" y="44"/>
                </a:lnTo>
                <a:lnTo>
                  <a:pt x="471" y="44"/>
                </a:lnTo>
                <a:lnTo>
                  <a:pt x="495" y="44"/>
                </a:lnTo>
                <a:lnTo>
                  <a:pt x="518" y="42"/>
                </a:lnTo>
                <a:lnTo>
                  <a:pt x="543" y="42"/>
                </a:lnTo>
                <a:lnTo>
                  <a:pt x="567" y="42"/>
                </a:lnTo>
                <a:lnTo>
                  <a:pt x="592" y="40"/>
                </a:lnTo>
                <a:lnTo>
                  <a:pt x="615" y="38"/>
                </a:lnTo>
                <a:lnTo>
                  <a:pt x="639" y="36"/>
                </a:lnTo>
                <a:lnTo>
                  <a:pt x="676" y="32"/>
                </a:lnTo>
                <a:lnTo>
                  <a:pt x="699" y="30"/>
                </a:lnTo>
                <a:lnTo>
                  <a:pt x="712" y="26"/>
                </a:lnTo>
                <a:lnTo>
                  <a:pt x="736" y="24"/>
                </a:lnTo>
                <a:lnTo>
                  <a:pt x="773" y="20"/>
                </a:lnTo>
                <a:lnTo>
                  <a:pt x="784" y="16"/>
                </a:lnTo>
                <a:lnTo>
                  <a:pt x="808" y="16"/>
                </a:lnTo>
                <a:lnTo>
                  <a:pt x="820" y="12"/>
                </a:lnTo>
                <a:lnTo>
                  <a:pt x="845" y="12"/>
                </a:lnTo>
                <a:lnTo>
                  <a:pt x="868" y="10"/>
                </a:lnTo>
                <a:lnTo>
                  <a:pt x="892" y="8"/>
                </a:lnTo>
                <a:lnTo>
                  <a:pt x="929" y="6"/>
                </a:lnTo>
                <a:lnTo>
                  <a:pt x="952" y="6"/>
                </a:lnTo>
                <a:lnTo>
                  <a:pt x="977" y="6"/>
                </a:lnTo>
                <a:lnTo>
                  <a:pt x="1001" y="6"/>
                </a:lnTo>
                <a:lnTo>
                  <a:pt x="1026" y="6"/>
                </a:lnTo>
                <a:lnTo>
                  <a:pt x="1049" y="6"/>
                </a:lnTo>
                <a:lnTo>
                  <a:pt x="1073" y="6"/>
                </a:lnTo>
                <a:lnTo>
                  <a:pt x="1098" y="8"/>
                </a:lnTo>
                <a:lnTo>
                  <a:pt x="1122" y="10"/>
                </a:lnTo>
                <a:lnTo>
                  <a:pt x="1147" y="10"/>
                </a:lnTo>
                <a:lnTo>
                  <a:pt x="1170" y="12"/>
                </a:lnTo>
                <a:lnTo>
                  <a:pt x="1194" y="14"/>
                </a:lnTo>
                <a:lnTo>
                  <a:pt x="1219" y="14"/>
                </a:lnTo>
                <a:lnTo>
                  <a:pt x="1242" y="16"/>
                </a:lnTo>
                <a:lnTo>
                  <a:pt x="1267" y="18"/>
                </a:lnTo>
                <a:lnTo>
                  <a:pt x="1291" y="20"/>
                </a:lnTo>
                <a:lnTo>
                  <a:pt x="1303" y="24"/>
                </a:lnTo>
                <a:lnTo>
                  <a:pt x="1328" y="26"/>
                </a:lnTo>
                <a:lnTo>
                  <a:pt x="1339" y="30"/>
                </a:lnTo>
                <a:lnTo>
                  <a:pt x="1363" y="32"/>
                </a:lnTo>
                <a:lnTo>
                  <a:pt x="1387" y="36"/>
                </a:lnTo>
                <a:lnTo>
                  <a:pt x="1412" y="40"/>
                </a:lnTo>
                <a:lnTo>
                  <a:pt x="1435" y="42"/>
                </a:lnTo>
                <a:lnTo>
                  <a:pt x="1460" y="44"/>
                </a:lnTo>
                <a:lnTo>
                  <a:pt x="1484" y="46"/>
                </a:lnTo>
                <a:lnTo>
                  <a:pt x="1507" y="46"/>
                </a:lnTo>
                <a:lnTo>
                  <a:pt x="1532" y="48"/>
                </a:lnTo>
                <a:lnTo>
                  <a:pt x="1556" y="48"/>
                </a:lnTo>
                <a:lnTo>
                  <a:pt x="1581" y="46"/>
                </a:lnTo>
                <a:lnTo>
                  <a:pt x="1604" y="46"/>
                </a:lnTo>
                <a:lnTo>
                  <a:pt x="1628" y="44"/>
                </a:lnTo>
                <a:lnTo>
                  <a:pt x="1653" y="42"/>
                </a:lnTo>
                <a:lnTo>
                  <a:pt x="1676" y="40"/>
                </a:lnTo>
                <a:lnTo>
                  <a:pt x="1701" y="40"/>
                </a:lnTo>
                <a:lnTo>
                  <a:pt x="1737" y="36"/>
                </a:lnTo>
                <a:lnTo>
                  <a:pt x="1762" y="34"/>
                </a:lnTo>
                <a:lnTo>
                  <a:pt x="1785" y="32"/>
                </a:lnTo>
                <a:lnTo>
                  <a:pt x="1797" y="28"/>
                </a:lnTo>
                <a:lnTo>
                  <a:pt x="1822" y="26"/>
                </a:lnTo>
                <a:lnTo>
                  <a:pt x="1834" y="22"/>
                </a:lnTo>
                <a:lnTo>
                  <a:pt x="1858" y="22"/>
                </a:lnTo>
                <a:lnTo>
                  <a:pt x="1869" y="18"/>
                </a:lnTo>
                <a:lnTo>
                  <a:pt x="1894" y="16"/>
                </a:lnTo>
                <a:lnTo>
                  <a:pt x="1918" y="12"/>
                </a:lnTo>
                <a:lnTo>
                  <a:pt x="1941" y="10"/>
                </a:lnTo>
                <a:lnTo>
                  <a:pt x="1966" y="6"/>
                </a:lnTo>
                <a:lnTo>
                  <a:pt x="1990" y="4"/>
                </a:lnTo>
                <a:lnTo>
                  <a:pt x="2015" y="4"/>
                </a:lnTo>
                <a:lnTo>
                  <a:pt x="2050" y="4"/>
                </a:lnTo>
                <a:lnTo>
                  <a:pt x="2075" y="2"/>
                </a:lnTo>
                <a:lnTo>
                  <a:pt x="2111" y="2"/>
                </a:lnTo>
                <a:lnTo>
                  <a:pt x="2136" y="2"/>
                </a:lnTo>
                <a:lnTo>
                  <a:pt x="2159" y="4"/>
                </a:lnTo>
                <a:lnTo>
                  <a:pt x="2183" y="4"/>
                </a:lnTo>
                <a:lnTo>
                  <a:pt x="2208" y="6"/>
                </a:lnTo>
                <a:lnTo>
                  <a:pt x="2231" y="8"/>
                </a:lnTo>
                <a:lnTo>
                  <a:pt x="2256" y="8"/>
                </a:lnTo>
                <a:lnTo>
                  <a:pt x="2292" y="12"/>
                </a:lnTo>
                <a:lnTo>
                  <a:pt x="2317" y="14"/>
                </a:lnTo>
                <a:lnTo>
                  <a:pt x="2340" y="16"/>
                </a:lnTo>
                <a:lnTo>
                  <a:pt x="2352" y="20"/>
                </a:lnTo>
                <a:lnTo>
                  <a:pt x="2364" y="24"/>
                </a:lnTo>
                <a:lnTo>
                  <a:pt x="2389" y="26"/>
                </a:lnTo>
                <a:lnTo>
                  <a:pt x="2401" y="30"/>
                </a:lnTo>
                <a:lnTo>
                  <a:pt x="2412" y="34"/>
                </a:lnTo>
                <a:lnTo>
                  <a:pt x="2436" y="36"/>
                </a:lnTo>
                <a:lnTo>
                  <a:pt x="2461" y="38"/>
                </a:lnTo>
                <a:lnTo>
                  <a:pt x="2473" y="42"/>
                </a:lnTo>
                <a:lnTo>
                  <a:pt x="2496" y="42"/>
                </a:lnTo>
                <a:lnTo>
                  <a:pt x="2521" y="44"/>
                </a:lnTo>
                <a:lnTo>
                  <a:pt x="2545" y="46"/>
                </a:lnTo>
                <a:lnTo>
                  <a:pt x="2570" y="48"/>
                </a:lnTo>
                <a:lnTo>
                  <a:pt x="2593" y="48"/>
                </a:lnTo>
                <a:lnTo>
                  <a:pt x="2617" y="48"/>
                </a:lnTo>
                <a:lnTo>
                  <a:pt x="2654" y="46"/>
                </a:lnTo>
                <a:lnTo>
                  <a:pt x="2677" y="44"/>
                </a:lnTo>
                <a:lnTo>
                  <a:pt x="2714" y="42"/>
                </a:lnTo>
                <a:lnTo>
                  <a:pt x="2738" y="40"/>
                </a:lnTo>
                <a:lnTo>
                  <a:pt x="2763" y="36"/>
                </a:lnTo>
                <a:lnTo>
                  <a:pt x="2786" y="32"/>
                </a:lnTo>
                <a:lnTo>
                  <a:pt x="2811" y="30"/>
                </a:lnTo>
                <a:lnTo>
                  <a:pt x="2835" y="26"/>
                </a:lnTo>
                <a:lnTo>
                  <a:pt x="2858" y="24"/>
                </a:lnTo>
                <a:lnTo>
                  <a:pt x="2872" y="20"/>
                </a:lnTo>
                <a:lnTo>
                  <a:pt x="2895" y="16"/>
                </a:lnTo>
                <a:lnTo>
                  <a:pt x="2919" y="12"/>
                </a:lnTo>
                <a:lnTo>
                  <a:pt x="2931" y="8"/>
                </a:lnTo>
                <a:lnTo>
                  <a:pt x="2956" y="6"/>
                </a:lnTo>
                <a:lnTo>
                  <a:pt x="2979" y="4"/>
                </a:lnTo>
                <a:lnTo>
                  <a:pt x="3004" y="2"/>
                </a:lnTo>
                <a:lnTo>
                  <a:pt x="3028" y="0"/>
                </a:lnTo>
                <a:lnTo>
                  <a:pt x="3051" y="0"/>
                </a:lnTo>
                <a:lnTo>
                  <a:pt x="3076" y="0"/>
                </a:lnTo>
                <a:lnTo>
                  <a:pt x="3100" y="0"/>
                </a:lnTo>
                <a:lnTo>
                  <a:pt x="3125" y="0"/>
                </a:lnTo>
                <a:lnTo>
                  <a:pt x="3148" y="0"/>
                </a:lnTo>
                <a:lnTo>
                  <a:pt x="3172" y="0"/>
                </a:lnTo>
                <a:lnTo>
                  <a:pt x="3197" y="2"/>
                </a:lnTo>
                <a:lnTo>
                  <a:pt x="3220" y="4"/>
                </a:lnTo>
                <a:lnTo>
                  <a:pt x="3245" y="6"/>
                </a:lnTo>
                <a:lnTo>
                  <a:pt x="3269" y="10"/>
                </a:lnTo>
                <a:lnTo>
                  <a:pt x="3293" y="12"/>
                </a:lnTo>
                <a:lnTo>
                  <a:pt x="3318" y="14"/>
                </a:lnTo>
                <a:lnTo>
                  <a:pt x="3341" y="16"/>
                </a:lnTo>
                <a:lnTo>
                  <a:pt x="3378" y="18"/>
                </a:lnTo>
                <a:lnTo>
                  <a:pt x="3402" y="20"/>
                </a:lnTo>
                <a:lnTo>
                  <a:pt x="3413" y="24"/>
                </a:lnTo>
                <a:lnTo>
                  <a:pt x="3438" y="26"/>
                </a:lnTo>
                <a:lnTo>
                  <a:pt x="3450" y="30"/>
                </a:lnTo>
                <a:lnTo>
                  <a:pt x="3474" y="32"/>
                </a:lnTo>
                <a:lnTo>
                  <a:pt x="3485" y="36"/>
                </a:lnTo>
                <a:lnTo>
                  <a:pt x="3510" y="36"/>
                </a:lnTo>
                <a:lnTo>
                  <a:pt x="3534" y="40"/>
                </a:lnTo>
                <a:lnTo>
                  <a:pt x="3559" y="42"/>
                </a:lnTo>
                <a:lnTo>
                  <a:pt x="3583" y="44"/>
                </a:lnTo>
                <a:lnTo>
                  <a:pt x="3619" y="46"/>
                </a:lnTo>
                <a:lnTo>
                  <a:pt x="3643" y="48"/>
                </a:lnTo>
                <a:lnTo>
                  <a:pt x="3667" y="48"/>
                </a:lnTo>
                <a:lnTo>
                  <a:pt x="3691" y="46"/>
                </a:lnTo>
                <a:lnTo>
                  <a:pt x="3715" y="44"/>
                </a:lnTo>
                <a:lnTo>
                  <a:pt x="3740" y="40"/>
                </a:lnTo>
                <a:lnTo>
                  <a:pt x="3775" y="36"/>
                </a:lnTo>
                <a:lnTo>
                  <a:pt x="3787" y="32"/>
                </a:lnTo>
                <a:lnTo>
                  <a:pt x="3800" y="28"/>
                </a:lnTo>
                <a:lnTo>
                  <a:pt x="3824" y="26"/>
                </a:lnTo>
                <a:lnTo>
                  <a:pt x="3824" y="22"/>
                </a:lnTo>
                <a:lnTo>
                  <a:pt x="3836" y="18"/>
                </a:lnTo>
                <a:lnTo>
                  <a:pt x="3836" y="14"/>
                </a:lnTo>
                <a:lnTo>
                  <a:pt x="3861" y="12"/>
                </a:lnTo>
                <a:lnTo>
                  <a:pt x="3884" y="10"/>
                </a:lnTo>
                <a:lnTo>
                  <a:pt x="3896" y="6"/>
                </a:lnTo>
                <a:lnTo>
                  <a:pt x="3921" y="6"/>
                </a:lnTo>
                <a:lnTo>
                  <a:pt x="3945" y="6"/>
                </a:lnTo>
                <a:lnTo>
                  <a:pt x="3968" y="4"/>
                </a:lnTo>
                <a:lnTo>
                  <a:pt x="3993" y="4"/>
                </a:lnTo>
                <a:lnTo>
                  <a:pt x="4029" y="2"/>
                </a:lnTo>
                <a:lnTo>
                  <a:pt x="4053" y="2"/>
                </a:lnTo>
                <a:lnTo>
                  <a:pt x="4077" y="2"/>
                </a:lnTo>
                <a:lnTo>
                  <a:pt x="4101" y="2"/>
                </a:lnTo>
                <a:lnTo>
                  <a:pt x="4126" y="2"/>
                </a:lnTo>
                <a:lnTo>
                  <a:pt x="4149" y="2"/>
                </a:lnTo>
                <a:lnTo>
                  <a:pt x="4165" y="1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857015-60CB-124D-B58F-F85404CB5FC9}"/>
              </a:ext>
            </a:extLst>
          </p:cNvPr>
          <p:cNvGrpSpPr/>
          <p:nvPr/>
        </p:nvGrpSpPr>
        <p:grpSpPr>
          <a:xfrm>
            <a:off x="11263" y="9524"/>
            <a:ext cx="1273630" cy="6858000"/>
            <a:chOff x="1480840" y="9524"/>
            <a:chExt cx="1273630" cy="6858000"/>
          </a:xfrm>
        </p:grpSpPr>
        <p:sp>
          <p:nvSpPr>
            <p:cNvPr id="91" name="Freeform 90"/>
            <p:cNvSpPr/>
            <p:nvPr/>
          </p:nvSpPr>
          <p:spPr>
            <a:xfrm>
              <a:off x="1480840" y="9524"/>
              <a:ext cx="1273630" cy="6858000"/>
            </a:xfrm>
            <a:custGeom>
              <a:avLst/>
              <a:gdLst>
                <a:gd name="connsiteX0" fmla="*/ 500743 w 1284515"/>
                <a:gd name="connsiteY0" fmla="*/ 21771 h 6847114"/>
                <a:gd name="connsiteX1" fmla="*/ 533400 w 1284515"/>
                <a:gd name="connsiteY1" fmla="*/ 206829 h 6847114"/>
                <a:gd name="connsiteX2" fmla="*/ 489857 w 1284515"/>
                <a:gd name="connsiteY2" fmla="*/ 533400 h 6847114"/>
                <a:gd name="connsiteX3" fmla="*/ 522515 w 1284515"/>
                <a:gd name="connsiteY3" fmla="*/ 1023257 h 6847114"/>
                <a:gd name="connsiteX4" fmla="*/ 718457 w 1284515"/>
                <a:gd name="connsiteY4" fmla="*/ 1556657 h 6847114"/>
                <a:gd name="connsiteX5" fmla="*/ 751115 w 1284515"/>
                <a:gd name="connsiteY5" fmla="*/ 2155371 h 6847114"/>
                <a:gd name="connsiteX6" fmla="*/ 707572 w 1284515"/>
                <a:gd name="connsiteY6" fmla="*/ 2710543 h 6847114"/>
                <a:gd name="connsiteX7" fmla="*/ 783772 w 1284515"/>
                <a:gd name="connsiteY7" fmla="*/ 2993571 h 6847114"/>
                <a:gd name="connsiteX8" fmla="*/ 914400 w 1284515"/>
                <a:gd name="connsiteY8" fmla="*/ 3526971 h 6847114"/>
                <a:gd name="connsiteX9" fmla="*/ 936172 w 1284515"/>
                <a:gd name="connsiteY9" fmla="*/ 3831771 h 6847114"/>
                <a:gd name="connsiteX10" fmla="*/ 914400 w 1284515"/>
                <a:gd name="connsiteY10" fmla="*/ 4310743 h 6847114"/>
                <a:gd name="connsiteX11" fmla="*/ 936172 w 1284515"/>
                <a:gd name="connsiteY11" fmla="*/ 4735286 h 6847114"/>
                <a:gd name="connsiteX12" fmla="*/ 1055915 w 1284515"/>
                <a:gd name="connsiteY12" fmla="*/ 5029200 h 6847114"/>
                <a:gd name="connsiteX13" fmla="*/ 1099457 w 1284515"/>
                <a:gd name="connsiteY13" fmla="*/ 5421086 h 6847114"/>
                <a:gd name="connsiteX14" fmla="*/ 1175657 w 1284515"/>
                <a:gd name="connsiteY14" fmla="*/ 5769429 h 6847114"/>
                <a:gd name="connsiteX15" fmla="*/ 1121229 w 1284515"/>
                <a:gd name="connsiteY15" fmla="*/ 6074229 h 6847114"/>
                <a:gd name="connsiteX16" fmla="*/ 1197429 w 1284515"/>
                <a:gd name="connsiteY16" fmla="*/ 6585857 h 6847114"/>
                <a:gd name="connsiteX17" fmla="*/ 1284515 w 1284515"/>
                <a:gd name="connsiteY17" fmla="*/ 6814457 h 6847114"/>
                <a:gd name="connsiteX18" fmla="*/ 0 w 1284515"/>
                <a:gd name="connsiteY18" fmla="*/ 6847114 h 6847114"/>
                <a:gd name="connsiteX19" fmla="*/ 0 w 1284515"/>
                <a:gd name="connsiteY19" fmla="*/ 0 h 6847114"/>
                <a:gd name="connsiteX20" fmla="*/ 500743 w 1284515"/>
                <a:gd name="connsiteY20" fmla="*/ 21771 h 6847114"/>
                <a:gd name="connsiteX0" fmla="*/ 500743 w 1273630"/>
                <a:gd name="connsiteY0" fmla="*/ 21771 h 6858000"/>
                <a:gd name="connsiteX1" fmla="*/ 533400 w 1273630"/>
                <a:gd name="connsiteY1" fmla="*/ 206829 h 6858000"/>
                <a:gd name="connsiteX2" fmla="*/ 489857 w 1273630"/>
                <a:gd name="connsiteY2" fmla="*/ 533400 h 6858000"/>
                <a:gd name="connsiteX3" fmla="*/ 522515 w 1273630"/>
                <a:gd name="connsiteY3" fmla="*/ 1023257 h 6858000"/>
                <a:gd name="connsiteX4" fmla="*/ 718457 w 1273630"/>
                <a:gd name="connsiteY4" fmla="*/ 1556657 h 6858000"/>
                <a:gd name="connsiteX5" fmla="*/ 751115 w 1273630"/>
                <a:gd name="connsiteY5" fmla="*/ 2155371 h 6858000"/>
                <a:gd name="connsiteX6" fmla="*/ 707572 w 1273630"/>
                <a:gd name="connsiteY6" fmla="*/ 2710543 h 6858000"/>
                <a:gd name="connsiteX7" fmla="*/ 783772 w 1273630"/>
                <a:gd name="connsiteY7" fmla="*/ 2993571 h 6858000"/>
                <a:gd name="connsiteX8" fmla="*/ 914400 w 1273630"/>
                <a:gd name="connsiteY8" fmla="*/ 3526971 h 6858000"/>
                <a:gd name="connsiteX9" fmla="*/ 936172 w 1273630"/>
                <a:gd name="connsiteY9" fmla="*/ 3831771 h 6858000"/>
                <a:gd name="connsiteX10" fmla="*/ 914400 w 1273630"/>
                <a:gd name="connsiteY10" fmla="*/ 4310743 h 6858000"/>
                <a:gd name="connsiteX11" fmla="*/ 936172 w 1273630"/>
                <a:gd name="connsiteY11" fmla="*/ 4735286 h 6858000"/>
                <a:gd name="connsiteX12" fmla="*/ 1055915 w 1273630"/>
                <a:gd name="connsiteY12" fmla="*/ 5029200 h 6858000"/>
                <a:gd name="connsiteX13" fmla="*/ 1099457 w 1273630"/>
                <a:gd name="connsiteY13" fmla="*/ 5421086 h 6858000"/>
                <a:gd name="connsiteX14" fmla="*/ 1175657 w 1273630"/>
                <a:gd name="connsiteY14" fmla="*/ 5769429 h 6858000"/>
                <a:gd name="connsiteX15" fmla="*/ 1121229 w 1273630"/>
                <a:gd name="connsiteY15" fmla="*/ 6074229 h 6858000"/>
                <a:gd name="connsiteX16" fmla="*/ 1197429 w 1273630"/>
                <a:gd name="connsiteY16" fmla="*/ 6585857 h 6858000"/>
                <a:gd name="connsiteX17" fmla="*/ 1273630 w 1273630"/>
                <a:gd name="connsiteY17" fmla="*/ 6858000 h 6858000"/>
                <a:gd name="connsiteX18" fmla="*/ 0 w 1273630"/>
                <a:gd name="connsiteY18" fmla="*/ 6847114 h 6858000"/>
                <a:gd name="connsiteX19" fmla="*/ 0 w 1273630"/>
                <a:gd name="connsiteY19" fmla="*/ 0 h 6858000"/>
                <a:gd name="connsiteX20" fmla="*/ 500743 w 1273630"/>
                <a:gd name="connsiteY20" fmla="*/ 21771 h 6858000"/>
                <a:gd name="connsiteX0" fmla="*/ 500743 w 1273630"/>
                <a:gd name="connsiteY0" fmla="*/ 21771 h 6858000"/>
                <a:gd name="connsiteX1" fmla="*/ 533400 w 1273630"/>
                <a:gd name="connsiteY1" fmla="*/ 206829 h 6858000"/>
                <a:gd name="connsiteX2" fmla="*/ 489857 w 1273630"/>
                <a:gd name="connsiteY2" fmla="*/ 533400 h 6858000"/>
                <a:gd name="connsiteX3" fmla="*/ 544287 w 1273630"/>
                <a:gd name="connsiteY3" fmla="*/ 990599 h 6858000"/>
                <a:gd name="connsiteX4" fmla="*/ 718457 w 1273630"/>
                <a:gd name="connsiteY4" fmla="*/ 1556657 h 6858000"/>
                <a:gd name="connsiteX5" fmla="*/ 751115 w 1273630"/>
                <a:gd name="connsiteY5" fmla="*/ 2155371 h 6858000"/>
                <a:gd name="connsiteX6" fmla="*/ 707572 w 1273630"/>
                <a:gd name="connsiteY6" fmla="*/ 2710543 h 6858000"/>
                <a:gd name="connsiteX7" fmla="*/ 783772 w 1273630"/>
                <a:gd name="connsiteY7" fmla="*/ 2993571 h 6858000"/>
                <a:gd name="connsiteX8" fmla="*/ 914400 w 1273630"/>
                <a:gd name="connsiteY8" fmla="*/ 3526971 h 6858000"/>
                <a:gd name="connsiteX9" fmla="*/ 936172 w 1273630"/>
                <a:gd name="connsiteY9" fmla="*/ 3831771 h 6858000"/>
                <a:gd name="connsiteX10" fmla="*/ 914400 w 1273630"/>
                <a:gd name="connsiteY10" fmla="*/ 4310743 h 6858000"/>
                <a:gd name="connsiteX11" fmla="*/ 936172 w 1273630"/>
                <a:gd name="connsiteY11" fmla="*/ 4735286 h 6858000"/>
                <a:gd name="connsiteX12" fmla="*/ 1055915 w 1273630"/>
                <a:gd name="connsiteY12" fmla="*/ 5029200 h 6858000"/>
                <a:gd name="connsiteX13" fmla="*/ 1099457 w 1273630"/>
                <a:gd name="connsiteY13" fmla="*/ 5421086 h 6858000"/>
                <a:gd name="connsiteX14" fmla="*/ 1175657 w 1273630"/>
                <a:gd name="connsiteY14" fmla="*/ 5769429 h 6858000"/>
                <a:gd name="connsiteX15" fmla="*/ 1121229 w 1273630"/>
                <a:gd name="connsiteY15" fmla="*/ 6074229 h 6858000"/>
                <a:gd name="connsiteX16" fmla="*/ 1197429 w 1273630"/>
                <a:gd name="connsiteY16" fmla="*/ 6585857 h 6858000"/>
                <a:gd name="connsiteX17" fmla="*/ 1273630 w 1273630"/>
                <a:gd name="connsiteY17" fmla="*/ 6858000 h 6858000"/>
                <a:gd name="connsiteX18" fmla="*/ 0 w 1273630"/>
                <a:gd name="connsiteY18" fmla="*/ 6847114 h 6858000"/>
                <a:gd name="connsiteX19" fmla="*/ 0 w 1273630"/>
                <a:gd name="connsiteY19" fmla="*/ 0 h 6858000"/>
                <a:gd name="connsiteX20" fmla="*/ 500743 w 1273630"/>
                <a:gd name="connsiteY20" fmla="*/ 21771 h 6858000"/>
                <a:gd name="connsiteX0" fmla="*/ 500743 w 1273630"/>
                <a:gd name="connsiteY0" fmla="*/ 21771 h 6858000"/>
                <a:gd name="connsiteX1" fmla="*/ 533400 w 1273630"/>
                <a:gd name="connsiteY1" fmla="*/ 206829 h 6858000"/>
                <a:gd name="connsiteX2" fmla="*/ 489857 w 1273630"/>
                <a:gd name="connsiteY2" fmla="*/ 533400 h 6858000"/>
                <a:gd name="connsiteX3" fmla="*/ 544287 w 1273630"/>
                <a:gd name="connsiteY3" fmla="*/ 990599 h 6858000"/>
                <a:gd name="connsiteX4" fmla="*/ 718457 w 1273630"/>
                <a:gd name="connsiteY4" fmla="*/ 1556657 h 6858000"/>
                <a:gd name="connsiteX5" fmla="*/ 751115 w 1273630"/>
                <a:gd name="connsiteY5" fmla="*/ 2155371 h 6858000"/>
                <a:gd name="connsiteX6" fmla="*/ 729344 w 1273630"/>
                <a:gd name="connsiteY6" fmla="*/ 2677886 h 6858000"/>
                <a:gd name="connsiteX7" fmla="*/ 783772 w 1273630"/>
                <a:gd name="connsiteY7" fmla="*/ 2993571 h 6858000"/>
                <a:gd name="connsiteX8" fmla="*/ 914400 w 1273630"/>
                <a:gd name="connsiteY8" fmla="*/ 3526971 h 6858000"/>
                <a:gd name="connsiteX9" fmla="*/ 936172 w 1273630"/>
                <a:gd name="connsiteY9" fmla="*/ 3831771 h 6858000"/>
                <a:gd name="connsiteX10" fmla="*/ 914400 w 1273630"/>
                <a:gd name="connsiteY10" fmla="*/ 4310743 h 6858000"/>
                <a:gd name="connsiteX11" fmla="*/ 936172 w 1273630"/>
                <a:gd name="connsiteY11" fmla="*/ 4735286 h 6858000"/>
                <a:gd name="connsiteX12" fmla="*/ 1055915 w 1273630"/>
                <a:gd name="connsiteY12" fmla="*/ 5029200 h 6858000"/>
                <a:gd name="connsiteX13" fmla="*/ 1099457 w 1273630"/>
                <a:gd name="connsiteY13" fmla="*/ 5421086 h 6858000"/>
                <a:gd name="connsiteX14" fmla="*/ 1175657 w 1273630"/>
                <a:gd name="connsiteY14" fmla="*/ 5769429 h 6858000"/>
                <a:gd name="connsiteX15" fmla="*/ 1121229 w 1273630"/>
                <a:gd name="connsiteY15" fmla="*/ 6074229 h 6858000"/>
                <a:gd name="connsiteX16" fmla="*/ 1197429 w 1273630"/>
                <a:gd name="connsiteY16" fmla="*/ 6585857 h 6858000"/>
                <a:gd name="connsiteX17" fmla="*/ 1273630 w 1273630"/>
                <a:gd name="connsiteY17" fmla="*/ 6858000 h 6858000"/>
                <a:gd name="connsiteX18" fmla="*/ 0 w 1273630"/>
                <a:gd name="connsiteY18" fmla="*/ 6847114 h 6858000"/>
                <a:gd name="connsiteX19" fmla="*/ 0 w 1273630"/>
                <a:gd name="connsiteY19" fmla="*/ 0 h 6858000"/>
                <a:gd name="connsiteX20" fmla="*/ 500743 w 1273630"/>
                <a:gd name="connsiteY20" fmla="*/ 21771 h 6858000"/>
                <a:gd name="connsiteX0" fmla="*/ 500743 w 1273630"/>
                <a:gd name="connsiteY0" fmla="*/ 21771 h 6858000"/>
                <a:gd name="connsiteX1" fmla="*/ 533400 w 1273630"/>
                <a:gd name="connsiteY1" fmla="*/ 206829 h 6858000"/>
                <a:gd name="connsiteX2" fmla="*/ 489857 w 1273630"/>
                <a:gd name="connsiteY2" fmla="*/ 533400 h 6858000"/>
                <a:gd name="connsiteX3" fmla="*/ 544287 w 1273630"/>
                <a:gd name="connsiteY3" fmla="*/ 990599 h 6858000"/>
                <a:gd name="connsiteX4" fmla="*/ 718457 w 1273630"/>
                <a:gd name="connsiteY4" fmla="*/ 1556657 h 6858000"/>
                <a:gd name="connsiteX5" fmla="*/ 751115 w 1273630"/>
                <a:gd name="connsiteY5" fmla="*/ 2155371 h 6858000"/>
                <a:gd name="connsiteX6" fmla="*/ 729344 w 1273630"/>
                <a:gd name="connsiteY6" fmla="*/ 2677886 h 6858000"/>
                <a:gd name="connsiteX7" fmla="*/ 783772 w 1273630"/>
                <a:gd name="connsiteY7" fmla="*/ 2993571 h 6858000"/>
                <a:gd name="connsiteX8" fmla="*/ 914400 w 1273630"/>
                <a:gd name="connsiteY8" fmla="*/ 3526971 h 6858000"/>
                <a:gd name="connsiteX9" fmla="*/ 936172 w 1273630"/>
                <a:gd name="connsiteY9" fmla="*/ 3831771 h 6858000"/>
                <a:gd name="connsiteX10" fmla="*/ 914400 w 1273630"/>
                <a:gd name="connsiteY10" fmla="*/ 4310743 h 6858000"/>
                <a:gd name="connsiteX11" fmla="*/ 947058 w 1273630"/>
                <a:gd name="connsiteY11" fmla="*/ 4680858 h 6858000"/>
                <a:gd name="connsiteX12" fmla="*/ 1055915 w 1273630"/>
                <a:gd name="connsiteY12" fmla="*/ 5029200 h 6858000"/>
                <a:gd name="connsiteX13" fmla="*/ 1099457 w 1273630"/>
                <a:gd name="connsiteY13" fmla="*/ 5421086 h 6858000"/>
                <a:gd name="connsiteX14" fmla="*/ 1175657 w 1273630"/>
                <a:gd name="connsiteY14" fmla="*/ 5769429 h 6858000"/>
                <a:gd name="connsiteX15" fmla="*/ 1121229 w 1273630"/>
                <a:gd name="connsiteY15" fmla="*/ 6074229 h 6858000"/>
                <a:gd name="connsiteX16" fmla="*/ 1197429 w 1273630"/>
                <a:gd name="connsiteY16" fmla="*/ 6585857 h 6858000"/>
                <a:gd name="connsiteX17" fmla="*/ 1273630 w 1273630"/>
                <a:gd name="connsiteY17" fmla="*/ 6858000 h 6858000"/>
                <a:gd name="connsiteX18" fmla="*/ 0 w 1273630"/>
                <a:gd name="connsiteY18" fmla="*/ 6847114 h 6858000"/>
                <a:gd name="connsiteX19" fmla="*/ 0 w 1273630"/>
                <a:gd name="connsiteY19" fmla="*/ 0 h 6858000"/>
                <a:gd name="connsiteX20" fmla="*/ 500743 w 1273630"/>
                <a:gd name="connsiteY20" fmla="*/ 21771 h 6858000"/>
                <a:gd name="connsiteX0" fmla="*/ 500743 w 1273630"/>
                <a:gd name="connsiteY0" fmla="*/ 21771 h 6858000"/>
                <a:gd name="connsiteX1" fmla="*/ 533400 w 1273630"/>
                <a:gd name="connsiteY1" fmla="*/ 206829 h 6858000"/>
                <a:gd name="connsiteX2" fmla="*/ 489857 w 1273630"/>
                <a:gd name="connsiteY2" fmla="*/ 533400 h 6858000"/>
                <a:gd name="connsiteX3" fmla="*/ 544287 w 1273630"/>
                <a:gd name="connsiteY3" fmla="*/ 990599 h 6858000"/>
                <a:gd name="connsiteX4" fmla="*/ 718457 w 1273630"/>
                <a:gd name="connsiteY4" fmla="*/ 1556657 h 6858000"/>
                <a:gd name="connsiteX5" fmla="*/ 751115 w 1273630"/>
                <a:gd name="connsiteY5" fmla="*/ 2155371 h 6858000"/>
                <a:gd name="connsiteX6" fmla="*/ 729344 w 1273630"/>
                <a:gd name="connsiteY6" fmla="*/ 2677886 h 6858000"/>
                <a:gd name="connsiteX7" fmla="*/ 783772 w 1273630"/>
                <a:gd name="connsiteY7" fmla="*/ 2993571 h 6858000"/>
                <a:gd name="connsiteX8" fmla="*/ 914400 w 1273630"/>
                <a:gd name="connsiteY8" fmla="*/ 3526971 h 6858000"/>
                <a:gd name="connsiteX9" fmla="*/ 936172 w 1273630"/>
                <a:gd name="connsiteY9" fmla="*/ 3831771 h 6858000"/>
                <a:gd name="connsiteX10" fmla="*/ 914400 w 1273630"/>
                <a:gd name="connsiteY10" fmla="*/ 4310743 h 6858000"/>
                <a:gd name="connsiteX11" fmla="*/ 947058 w 1273630"/>
                <a:gd name="connsiteY11" fmla="*/ 4680858 h 6858000"/>
                <a:gd name="connsiteX12" fmla="*/ 1055915 w 1273630"/>
                <a:gd name="connsiteY12" fmla="*/ 5029200 h 6858000"/>
                <a:gd name="connsiteX13" fmla="*/ 1121229 w 1273630"/>
                <a:gd name="connsiteY13" fmla="*/ 5388429 h 6858000"/>
                <a:gd name="connsiteX14" fmla="*/ 1175657 w 1273630"/>
                <a:gd name="connsiteY14" fmla="*/ 5769429 h 6858000"/>
                <a:gd name="connsiteX15" fmla="*/ 1121229 w 1273630"/>
                <a:gd name="connsiteY15" fmla="*/ 6074229 h 6858000"/>
                <a:gd name="connsiteX16" fmla="*/ 1197429 w 1273630"/>
                <a:gd name="connsiteY16" fmla="*/ 6585857 h 6858000"/>
                <a:gd name="connsiteX17" fmla="*/ 1273630 w 1273630"/>
                <a:gd name="connsiteY17" fmla="*/ 6858000 h 6858000"/>
                <a:gd name="connsiteX18" fmla="*/ 0 w 1273630"/>
                <a:gd name="connsiteY18" fmla="*/ 6847114 h 6858000"/>
                <a:gd name="connsiteX19" fmla="*/ 0 w 1273630"/>
                <a:gd name="connsiteY19" fmla="*/ 0 h 6858000"/>
                <a:gd name="connsiteX20" fmla="*/ 500743 w 1273630"/>
                <a:gd name="connsiteY20" fmla="*/ 21771 h 6858000"/>
                <a:gd name="connsiteX0" fmla="*/ 511629 w 1273630"/>
                <a:gd name="connsiteY0" fmla="*/ 0 h 6858000"/>
                <a:gd name="connsiteX1" fmla="*/ 533400 w 1273630"/>
                <a:gd name="connsiteY1" fmla="*/ 206829 h 6858000"/>
                <a:gd name="connsiteX2" fmla="*/ 489857 w 1273630"/>
                <a:gd name="connsiteY2" fmla="*/ 533400 h 6858000"/>
                <a:gd name="connsiteX3" fmla="*/ 544287 w 1273630"/>
                <a:gd name="connsiteY3" fmla="*/ 990599 h 6858000"/>
                <a:gd name="connsiteX4" fmla="*/ 718457 w 1273630"/>
                <a:gd name="connsiteY4" fmla="*/ 1556657 h 6858000"/>
                <a:gd name="connsiteX5" fmla="*/ 751115 w 1273630"/>
                <a:gd name="connsiteY5" fmla="*/ 2155371 h 6858000"/>
                <a:gd name="connsiteX6" fmla="*/ 729344 w 1273630"/>
                <a:gd name="connsiteY6" fmla="*/ 2677886 h 6858000"/>
                <a:gd name="connsiteX7" fmla="*/ 783772 w 1273630"/>
                <a:gd name="connsiteY7" fmla="*/ 2993571 h 6858000"/>
                <a:gd name="connsiteX8" fmla="*/ 914400 w 1273630"/>
                <a:gd name="connsiteY8" fmla="*/ 3526971 h 6858000"/>
                <a:gd name="connsiteX9" fmla="*/ 936172 w 1273630"/>
                <a:gd name="connsiteY9" fmla="*/ 3831771 h 6858000"/>
                <a:gd name="connsiteX10" fmla="*/ 914400 w 1273630"/>
                <a:gd name="connsiteY10" fmla="*/ 4310743 h 6858000"/>
                <a:gd name="connsiteX11" fmla="*/ 947058 w 1273630"/>
                <a:gd name="connsiteY11" fmla="*/ 4680858 h 6858000"/>
                <a:gd name="connsiteX12" fmla="*/ 1055915 w 1273630"/>
                <a:gd name="connsiteY12" fmla="*/ 5029200 h 6858000"/>
                <a:gd name="connsiteX13" fmla="*/ 1121229 w 1273630"/>
                <a:gd name="connsiteY13" fmla="*/ 5388429 h 6858000"/>
                <a:gd name="connsiteX14" fmla="*/ 1175657 w 1273630"/>
                <a:gd name="connsiteY14" fmla="*/ 5769429 h 6858000"/>
                <a:gd name="connsiteX15" fmla="*/ 1121229 w 1273630"/>
                <a:gd name="connsiteY15" fmla="*/ 6074229 h 6858000"/>
                <a:gd name="connsiteX16" fmla="*/ 1197429 w 1273630"/>
                <a:gd name="connsiteY16" fmla="*/ 6585857 h 6858000"/>
                <a:gd name="connsiteX17" fmla="*/ 1273630 w 1273630"/>
                <a:gd name="connsiteY17" fmla="*/ 6858000 h 6858000"/>
                <a:gd name="connsiteX18" fmla="*/ 0 w 1273630"/>
                <a:gd name="connsiteY18" fmla="*/ 6847114 h 6858000"/>
                <a:gd name="connsiteX19" fmla="*/ 0 w 1273630"/>
                <a:gd name="connsiteY19" fmla="*/ 0 h 6858000"/>
                <a:gd name="connsiteX20" fmla="*/ 511629 w 1273630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73630" h="6858000">
                  <a:moveTo>
                    <a:pt x="511629" y="0"/>
                  </a:moveTo>
                  <a:lnTo>
                    <a:pt x="533400" y="206829"/>
                  </a:lnTo>
                  <a:lnTo>
                    <a:pt x="489857" y="533400"/>
                  </a:lnTo>
                  <a:lnTo>
                    <a:pt x="544287" y="990599"/>
                  </a:lnTo>
                  <a:lnTo>
                    <a:pt x="718457" y="1556657"/>
                  </a:lnTo>
                  <a:lnTo>
                    <a:pt x="751115" y="2155371"/>
                  </a:lnTo>
                  <a:lnTo>
                    <a:pt x="729344" y="2677886"/>
                  </a:lnTo>
                  <a:lnTo>
                    <a:pt x="783772" y="2993571"/>
                  </a:lnTo>
                  <a:lnTo>
                    <a:pt x="914400" y="3526971"/>
                  </a:lnTo>
                  <a:lnTo>
                    <a:pt x="936172" y="3831771"/>
                  </a:lnTo>
                  <a:lnTo>
                    <a:pt x="914400" y="4310743"/>
                  </a:lnTo>
                  <a:lnTo>
                    <a:pt x="947058" y="4680858"/>
                  </a:lnTo>
                  <a:lnTo>
                    <a:pt x="1055915" y="5029200"/>
                  </a:lnTo>
                  <a:lnTo>
                    <a:pt x="1121229" y="5388429"/>
                  </a:lnTo>
                  <a:lnTo>
                    <a:pt x="1175657" y="5769429"/>
                  </a:lnTo>
                  <a:lnTo>
                    <a:pt x="1121229" y="6074229"/>
                  </a:lnTo>
                  <a:lnTo>
                    <a:pt x="1197429" y="6585857"/>
                  </a:lnTo>
                  <a:lnTo>
                    <a:pt x="1273630" y="6858000"/>
                  </a:lnTo>
                  <a:lnTo>
                    <a:pt x="0" y="6847114"/>
                  </a:lnTo>
                  <a:lnTo>
                    <a:pt x="0" y="0"/>
                  </a:lnTo>
                  <a:lnTo>
                    <a:pt x="51162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3241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4900089">
              <a:off x="1546083" y="3454105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4900089">
              <a:off x="1644054" y="4542677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4900089">
              <a:off x="1720254" y="5740105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4900089">
              <a:off x="1200489" y="5631249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001653" flipH="1">
              <a:off x="1350140" y="4194334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937942">
              <a:off x="1200489" y="1462021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5866615" flipH="1">
              <a:off x="1200489" y="404952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4900089">
              <a:off x="1382797" y="2659447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213961">
              <a:off x="1480769" y="1962762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 flipH="1">
              <a:off x="1119458" y="4640648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 flipH="1">
              <a:off x="1119458" y="3323475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5744477" flipH="1">
              <a:off x="1374661" y="5598590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Picture 57" descr="FemaleScoeye colo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83725" y="2538404"/>
            <a:ext cx="1147763" cy="40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Arrow Connector 104"/>
          <p:cNvCxnSpPr>
            <a:stCxn id="103" idx="3"/>
          </p:cNvCxnSpPr>
          <p:nvPr/>
        </p:nvCxnSpPr>
        <p:spPr>
          <a:xfrm>
            <a:off x="4631488" y="2740016"/>
            <a:ext cx="335199" cy="56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16">
            <a:extLst>
              <a:ext uri="{FF2B5EF4-FFF2-40B4-BE49-F238E27FC236}">
                <a16:creationId xmlns:a16="http://schemas.microsoft.com/office/drawing/2014/main" id="{045BF571-64CA-0B44-A757-9AE7B70B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779" y="219140"/>
            <a:ext cx="8722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b="1" dirty="0">
                <a:latin typeface="Open Sans"/>
                <a:cs typeface="Open Sans"/>
              </a:rPr>
              <a:t>“Simplified” Soil N Cycle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49F34E-4082-504D-8CD4-E1A60F6B6EE7}"/>
              </a:ext>
            </a:extLst>
          </p:cNvPr>
          <p:cNvGrpSpPr/>
          <p:nvPr/>
        </p:nvGrpSpPr>
        <p:grpSpPr>
          <a:xfrm>
            <a:off x="1035092" y="3226226"/>
            <a:ext cx="1875209" cy="3385713"/>
            <a:chOff x="2646181" y="3226226"/>
            <a:chExt cx="1875209" cy="3385713"/>
          </a:xfrm>
        </p:grpSpPr>
        <p:sp>
          <p:nvSpPr>
            <p:cNvPr id="93200" name="Rectangle 16"/>
            <p:cNvSpPr>
              <a:spLocks noChangeArrowheads="1"/>
            </p:cNvSpPr>
            <p:nvPr/>
          </p:nvSpPr>
          <p:spPr bwMode="auto">
            <a:xfrm>
              <a:off x="3043111" y="4516438"/>
              <a:ext cx="1462087" cy="1003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sz="2000" dirty="0">
                  <a:latin typeface="Times New Roman" pitchFamily="18" charset="0"/>
                </a:rPr>
                <a:t>Soil</a:t>
              </a:r>
            </a:p>
            <a:p>
              <a:pPr algn="l" eaLnBrk="0" hangingPunct="0"/>
              <a:r>
                <a:rPr lang="en-US" sz="2000" dirty="0">
                  <a:latin typeface="Times New Roman" pitchFamily="18" charset="0"/>
                </a:rPr>
                <a:t>Organic </a:t>
              </a:r>
            </a:p>
            <a:p>
              <a:pPr algn="l" eaLnBrk="0" hangingPunct="0"/>
              <a:r>
                <a:rPr lang="en-US" sz="2000" dirty="0">
                  <a:latin typeface="Times New Roman" pitchFamily="18" charset="0"/>
                </a:rPr>
                <a:t>Matter</a:t>
              </a:r>
            </a:p>
          </p:txBody>
        </p:sp>
        <p:pic>
          <p:nvPicPr>
            <p:cNvPr id="109" name="Picture 57" descr="FemaleScoeye color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191343" flipV="1">
              <a:off x="2646181" y="3226226"/>
              <a:ext cx="1147763" cy="40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Line 22"/>
            <p:cNvSpPr>
              <a:spLocks noChangeShapeType="1"/>
            </p:cNvSpPr>
            <p:nvPr/>
          </p:nvSpPr>
          <p:spPr bwMode="auto">
            <a:xfrm>
              <a:off x="3137646" y="3668358"/>
              <a:ext cx="204396" cy="774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8">
              <a:extLst>
                <a:ext uri="{FF2B5EF4-FFF2-40B4-BE49-F238E27FC236}">
                  <a16:creationId xmlns:a16="http://schemas.microsoft.com/office/drawing/2014/main" id="{84C63542-3D5E-044F-B5D1-8060C05A0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6776" y="5473967"/>
              <a:ext cx="11687" cy="1137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F7C68C0F-A87D-0941-A1A6-5B3511ADB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859" y="6099392"/>
              <a:ext cx="113653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dirty="0">
                  <a:latin typeface="Times New Roman" pitchFamily="18" charset="0"/>
                </a:rPr>
                <a:t>Leaching</a:t>
              </a:r>
            </a:p>
          </p:txBody>
        </p:sp>
      </p:grpSp>
      <p:sp>
        <p:nvSpPr>
          <p:cNvPr id="116" name="Line 21">
            <a:extLst>
              <a:ext uri="{FF2B5EF4-FFF2-40B4-BE49-F238E27FC236}">
                <a16:creationId xmlns:a16="http://schemas.microsoft.com/office/drawing/2014/main" id="{763E2583-F4F3-2740-BE84-242D753FF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776" y="5049291"/>
            <a:ext cx="140577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4A28B4-7E14-8C45-BA5F-9B151880D2B7}"/>
              </a:ext>
            </a:extLst>
          </p:cNvPr>
          <p:cNvSpPr/>
          <p:nvPr/>
        </p:nvSpPr>
        <p:spPr>
          <a:xfrm>
            <a:off x="2444052" y="5093226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latin typeface="Times New Roman" pitchFamily="18" charset="0"/>
              </a:rPr>
              <a:t>Depolymerization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A430D0-B078-DC4F-A6B5-4DFE165DDBC5}"/>
              </a:ext>
            </a:extLst>
          </p:cNvPr>
          <p:cNvSpPr/>
          <p:nvPr/>
        </p:nvSpPr>
        <p:spPr>
          <a:xfrm>
            <a:off x="4032515" y="47927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Times New Roman" pitchFamily="18" charset="0"/>
              </a:rPr>
              <a:t>Amino </a:t>
            </a:r>
          </a:p>
          <a:p>
            <a:pPr algn="ctr" eaLnBrk="0" hangingPunct="0"/>
            <a:r>
              <a:rPr lang="en-US" dirty="0">
                <a:latin typeface="Times New Roman" pitchFamily="18" charset="0"/>
              </a:rPr>
              <a:t>Acids</a:t>
            </a:r>
            <a:endParaRPr lang="en-US" baseline="30000" dirty="0">
              <a:latin typeface="Times New Roman" pitchFamily="18" charset="0"/>
            </a:endParaRPr>
          </a:p>
        </p:txBody>
      </p:sp>
      <p:sp>
        <p:nvSpPr>
          <p:cNvPr id="119" name="Line 21">
            <a:extLst>
              <a:ext uri="{FF2B5EF4-FFF2-40B4-BE49-F238E27FC236}">
                <a16:creationId xmlns:a16="http://schemas.microsoft.com/office/drawing/2014/main" id="{4B1E5F86-14DF-AF43-B1E5-6632FB0FF2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0326" y="3754799"/>
            <a:ext cx="2232360" cy="1068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8477</TotalTime>
  <Words>26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salmon population dynamics and fishing impacts at multiple scales using sediment nitrogen isotopes. </dc:title>
  <dc:creator>Gordon Holtgrieve</dc:creator>
  <cp:lastModifiedBy>Microsoft Office User</cp:lastModifiedBy>
  <cp:revision>240</cp:revision>
  <dcterms:created xsi:type="dcterms:W3CDTF">2014-07-31T21:21:43Z</dcterms:created>
  <dcterms:modified xsi:type="dcterms:W3CDTF">2018-09-12T00:39:11Z</dcterms:modified>
</cp:coreProperties>
</file>