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364-DF5B-453B-B911-D82CA7AE1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59A4-4B0C-439E-B40A-975971F6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DD5F-D26C-49BF-B7B8-B10CA1DE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DDCD-2D03-4779-B213-F1389D0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6398-BCDF-4404-9478-08DD9FAB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494C-8CD3-46C7-B087-638F4056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71F8D-9E48-4148-B8D5-98AFFCD6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411A-1105-4BFA-9FC8-C8AD0C23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F816-4A37-4E27-8C63-5393C27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E80-6C5B-4AD0-A2D7-E90E7A97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6C97B-4354-4D68-BDD7-10B0E5B9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E478-AB79-4F2C-BDAD-D331A2F1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35A8-3A3D-402B-9DBC-EBFC3E3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825F-F73F-4FEC-873E-7C200D8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33D0-1661-4F33-A7FD-0DFB730B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EE13-4210-42F4-B86C-3BF31128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D58C-21B3-4B35-B375-6DF06B40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0ECD-8746-4AA5-8265-B84B33A7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2912-8CAC-44A7-BE89-0FB8B906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3C31-049A-4391-A6F1-588026A9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391-C628-409B-8659-63D5AF10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5463-D15F-4DBF-AF06-1993BA23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FAB9-365B-4050-B536-CE60FD9F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A0AC-854A-4118-9A4B-EE5EB44A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F80D-647B-4205-A053-A1432F34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46B6-0F98-4CF6-8F40-278707D1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4D81-E94D-48A6-BA97-A3E3906B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3215-D612-4056-8723-060CA892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6207-8E47-449C-B956-02D5C6F4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055F3-189C-4D12-88EE-440E5838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7983-9702-4A81-BADF-D7CF2F2E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0223-EF37-424C-876F-FA16B1BC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9E794-9855-4486-BCB7-011BF442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779CB-0C9B-499F-87BF-D3C63048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5F97B-0DF8-41F0-B55E-7D6630FFC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7958-7404-46B7-82EB-FCA94B928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CC644-AC34-4930-A404-67D42173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A9CA2-9216-488C-BD20-EE905DE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09C0D-80DE-4CDA-855A-1276ABB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2886-5FE4-4BE8-A58E-2344104B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07C6-8671-4629-8BE6-B89775D6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CA806-15BA-423C-B231-A4E29B63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E2702-0B4A-4574-8A44-1F18EAA3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62D2F-C109-4CEE-A213-4F41712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ED22C-6CDB-4273-84D8-63E0832D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647E2-F4A9-4851-9B71-53F7A8C8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7742-3FBF-43A5-8903-305873FB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1857-0904-4DB3-9ECF-6EE9E696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A74C-285D-479D-89F6-F0152B45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E086A-C419-484C-B7C4-A29EB4FF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B951-079D-4BE8-B7A1-FED8ADA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6929-9CCD-4D1F-B015-E84B4EE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63CB-A5EE-4118-8B2F-2EBD0E10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CB09-8823-4687-B5D5-E942316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4A73-F5FD-4087-BF2E-4C94AD173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C9834-264D-45E7-9202-6A3BBEBB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3C20-9D4D-4BA2-BE2A-6965F4D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22F78-C636-4B60-B780-50695730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33541-708E-4F6E-A536-B4BFBAA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B970B-BA14-4898-BE7F-F55A53C5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0C08-F523-470B-9916-7EA4DF121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1F5A-D97B-4878-92E5-5A0125EDEDA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0F42-83E9-40FD-8338-0567B29D9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11E5-0914-4C83-912A-879528C73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7D72-3154-4682-8AF3-01BE32ED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F0DC792-EEEA-43B6-A02F-32323400E1FE}"/>
              </a:ext>
            </a:extLst>
          </p:cNvPr>
          <p:cNvGrpSpPr/>
          <p:nvPr/>
        </p:nvGrpSpPr>
        <p:grpSpPr>
          <a:xfrm>
            <a:off x="2134717" y="1853968"/>
            <a:ext cx="4858765" cy="679508"/>
            <a:chOff x="2134717" y="1853968"/>
            <a:chExt cx="4858765" cy="679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724021-A26C-4DAD-8D99-ED5B914A6B59}"/>
                    </a:ext>
                  </a:extLst>
                </p:cNvPr>
                <p:cNvSpPr/>
                <p:nvPr/>
              </p:nvSpPr>
              <p:spPr>
                <a:xfrm>
                  <a:off x="5139655" y="1853968"/>
                  <a:ext cx="956345" cy="6795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724021-A26C-4DAD-8D99-ED5B914A6B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5" y="1853968"/>
                  <a:ext cx="956345" cy="679508"/>
                </a:xfrm>
                <a:prstGeom prst="rect">
                  <a:avLst/>
                </a:prstGeom>
                <a:blipFill>
                  <a:blip r:embed="rId2"/>
                  <a:stretch>
                    <a:fillRect t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B0134CF-86AA-4600-9266-A167B33DAA7F}"/>
                    </a:ext>
                  </a:extLst>
                </p:cNvPr>
                <p:cNvSpPr/>
                <p:nvPr/>
              </p:nvSpPr>
              <p:spPr>
                <a:xfrm>
                  <a:off x="3003259" y="1853968"/>
                  <a:ext cx="1654029" cy="6795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/>
                    <a:t>Steering motor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𝑠𝑡𝑒𝑒𝑟𝑖𝑛𝑔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B0134CF-86AA-4600-9266-A167B33DA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259" y="1853968"/>
                  <a:ext cx="1654029" cy="679508"/>
                </a:xfrm>
                <a:prstGeom prst="rect">
                  <a:avLst/>
                </a:prstGeom>
                <a:blipFill>
                  <a:blip r:embed="rId3"/>
                  <a:stretch>
                    <a:fillRect l="-1099" t="-2632" r="-366" b="-43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212992-E8EE-469F-9C6B-335DBF781E6E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2504754" y="2193722"/>
              <a:ext cx="498505" cy="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542B6B-A2B4-4983-83A0-41FB5DD0583E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657288" y="2193722"/>
              <a:ext cx="482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5EC898-09FF-4E6D-8F48-CBEBCCE5AECE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6096000" y="2193722"/>
              <a:ext cx="497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2877E9-5602-4049-9FBE-2EA55C5C48A3}"/>
                    </a:ext>
                  </a:extLst>
                </p:cNvPr>
                <p:cNvSpPr txBox="1"/>
                <p:nvPr/>
              </p:nvSpPr>
              <p:spPr>
                <a:xfrm>
                  <a:off x="6593885" y="2002644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2877E9-5602-4049-9FBE-2EA55C5C4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885" y="2002644"/>
                  <a:ext cx="399597" cy="382156"/>
                </a:xfrm>
                <a:prstGeom prst="rect">
                  <a:avLst/>
                </a:prstGeom>
                <a:blipFill>
                  <a:blip r:embed="rId4"/>
                  <a:stretch>
                    <a:fillRect r="-1538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10F8C4-2DBC-4611-8EF6-2B646ECCA812}"/>
                    </a:ext>
                  </a:extLst>
                </p:cNvPr>
                <p:cNvSpPr txBox="1"/>
                <p:nvPr/>
              </p:nvSpPr>
              <p:spPr>
                <a:xfrm>
                  <a:off x="2134717" y="2002644"/>
                  <a:ext cx="370037" cy="3860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10F8C4-2DBC-4611-8EF6-2B646ECCA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717" y="2002644"/>
                  <a:ext cx="370037" cy="386003"/>
                </a:xfrm>
                <a:prstGeom prst="rect">
                  <a:avLst/>
                </a:prstGeom>
                <a:blipFill>
                  <a:blip r:embed="rId5"/>
                  <a:stretch>
                    <a:fillRect r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475529-C4D0-49B1-9AAD-23B669BDEE23}"/>
              </a:ext>
            </a:extLst>
          </p:cNvPr>
          <p:cNvGrpSpPr/>
          <p:nvPr/>
        </p:nvGrpSpPr>
        <p:grpSpPr>
          <a:xfrm>
            <a:off x="2754963" y="3089246"/>
            <a:ext cx="6310601" cy="679508"/>
            <a:chOff x="2754963" y="3089246"/>
            <a:chExt cx="6310601" cy="679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45DDB7C-66F5-4D97-8FD1-CFE728FA5F6B}"/>
                    </a:ext>
                  </a:extLst>
                </p:cNvPr>
                <p:cNvSpPr/>
                <p:nvPr/>
              </p:nvSpPr>
              <p:spPr>
                <a:xfrm>
                  <a:off x="7211737" y="3089246"/>
                  <a:ext cx="956345" cy="6795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45DDB7C-66F5-4D97-8FD1-CFE728FA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737" y="3089246"/>
                  <a:ext cx="956345" cy="679508"/>
                </a:xfrm>
                <a:prstGeom prst="rect">
                  <a:avLst/>
                </a:prstGeom>
                <a:blipFill>
                  <a:blip r:embed="rId6"/>
                  <a:stretch>
                    <a:fillRect t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228E56D-05FA-4837-8F37-31449DAD9252}"/>
                    </a:ext>
                  </a:extLst>
                </p:cNvPr>
                <p:cNvSpPr/>
                <p:nvPr/>
              </p:nvSpPr>
              <p:spPr>
                <a:xfrm>
                  <a:off x="5259899" y="3089246"/>
                  <a:ext cx="1654029" cy="6795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 err="1"/>
                    <a:t>Steering</a:t>
                  </a:r>
                  <a:r>
                    <a:rPr lang="sv-SE" dirty="0"/>
                    <a:t> Motor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𝑠𝑡𝑒𝑒𝑟𝑖𝑛𝑔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228E56D-05FA-4837-8F37-31449DAD9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899" y="3089246"/>
                  <a:ext cx="1654029" cy="679508"/>
                </a:xfrm>
                <a:prstGeom prst="rect">
                  <a:avLst/>
                </a:prstGeom>
                <a:blipFill>
                  <a:blip r:embed="rId7"/>
                  <a:stretch>
                    <a:fillRect l="-1465" t="-2655" r="-733" b="-4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CF6AD7-C4A3-40BC-B01D-A294D863DD4D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6913928" y="3429000"/>
              <a:ext cx="2978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2F1088-2A4D-468F-AB18-340AD44DA0B2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8168082" y="3429000"/>
              <a:ext cx="497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D907582-0BBF-4D59-844E-6C68BA5D743A}"/>
                    </a:ext>
                  </a:extLst>
                </p:cNvPr>
                <p:cNvSpPr txBox="1"/>
                <p:nvPr/>
              </p:nvSpPr>
              <p:spPr>
                <a:xfrm>
                  <a:off x="8665967" y="3237922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D907582-0BBF-4D59-844E-6C68BA5D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967" y="3237922"/>
                  <a:ext cx="399597" cy="382156"/>
                </a:xfrm>
                <a:prstGeom prst="rect">
                  <a:avLst/>
                </a:prstGeom>
                <a:blipFill>
                  <a:blip r:embed="rId8"/>
                  <a:stretch>
                    <a:fillRect r="-1538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2C7AA3A-DFDA-4B5F-9EFF-6572F8254FE2}"/>
                </a:ext>
              </a:extLst>
            </p:cNvPr>
            <p:cNvCxnSpPr>
              <a:cxnSpLocks/>
              <a:stCxn id="18" idx="3"/>
              <a:endCxn id="59" idx="3"/>
            </p:cNvCxnSpPr>
            <p:nvPr/>
          </p:nvCxnSpPr>
          <p:spPr>
            <a:xfrm flipH="1">
              <a:off x="2754963" y="3429000"/>
              <a:ext cx="5413119" cy="12700"/>
            </a:xfrm>
            <a:prstGeom prst="bentConnector5">
              <a:avLst>
                <a:gd name="adj1" fmla="val -4223"/>
                <a:gd name="adj2" fmla="val 4475228"/>
                <a:gd name="adj3" fmla="val 1042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2D2B05-7BF1-4EFF-9CFE-EE817716FE18}"/>
                </a:ext>
              </a:extLst>
            </p:cNvPr>
            <p:cNvSpPr/>
            <p:nvPr/>
          </p:nvSpPr>
          <p:spPr>
            <a:xfrm>
              <a:off x="3661032" y="3089246"/>
              <a:ext cx="1323490" cy="679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PD Controller</a:t>
              </a:r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4F1D057-3942-4D4A-89F1-B1C8ED1BDD8C}"/>
                </a:ext>
              </a:extLst>
            </p:cNvPr>
            <p:cNvCxnSpPr>
              <a:cxnSpLocks/>
              <a:stCxn id="44" idx="3"/>
              <a:endCxn id="19" idx="1"/>
            </p:cNvCxnSpPr>
            <p:nvPr/>
          </p:nvCxnSpPr>
          <p:spPr>
            <a:xfrm>
              <a:off x="4984522" y="3429000"/>
              <a:ext cx="275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157AB08C-AF09-4D10-8407-4A057F4DEF84}"/>
                </a:ext>
              </a:extLst>
            </p:cNvPr>
            <p:cNvSpPr/>
            <p:nvPr/>
          </p:nvSpPr>
          <p:spPr>
            <a:xfrm rot="5400000">
              <a:off x="2779371" y="3113654"/>
              <a:ext cx="581876" cy="63069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sv-SE" dirty="0"/>
                <a:t>-1</a:t>
              </a:r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6EE1D5D-8339-4572-9C8F-BAAA45D2BFC8}"/>
                </a:ext>
              </a:extLst>
            </p:cNvPr>
            <p:cNvCxnSpPr>
              <a:cxnSpLocks/>
              <a:stCxn id="59" idx="0"/>
              <a:endCxn id="44" idx="1"/>
            </p:cNvCxnSpPr>
            <p:nvPr/>
          </p:nvCxnSpPr>
          <p:spPr>
            <a:xfrm>
              <a:off x="3385655" y="3429000"/>
              <a:ext cx="275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64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Feingesicht</dc:creator>
  <cp:lastModifiedBy>Maxime Feingesicht</cp:lastModifiedBy>
  <cp:revision>9</cp:revision>
  <dcterms:created xsi:type="dcterms:W3CDTF">2020-01-10T15:45:16Z</dcterms:created>
  <dcterms:modified xsi:type="dcterms:W3CDTF">2020-01-10T17:29:02Z</dcterms:modified>
</cp:coreProperties>
</file>