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ADF4631-3C8F-45EE-8D19-4D3E8426B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291099C-17EE-4E0E-B096-C79975050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E21C6221-3E1B-4ABD-8172-FAE995E65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D3EF5991-93EA-451F-BB82-1ABC4AC0D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136F96F7-16E6-48A1-A211-0B4A4D0C8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5C00D000-7FA5-40C4-AB6A-DE3A61AB8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5AAEB880-A03D-4743-9060-D7A846FA6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CC64DD68-0B96-4DE9-8FD5-3175E4A3F1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69118400-C17B-4068-86D3-93CAE7702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117FA22F-CBA8-4CF5-B8CC-2D169B67E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8FB2D443-8598-4CEE-AED2-BEF49AA95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92593E33-68AF-485D-99D0-080CEA197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96A28427-575C-4904-AC4B-3DD62801D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782FA736-DE89-4D13-B0A7-3906B32CE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A54B62D-FC5C-4E1A-8D8B-279576FE5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88" name="Freeform 27">
              <a:extLst>
                <a:ext uri="{FF2B5EF4-FFF2-40B4-BE49-F238E27FC236}">
                  <a16:creationId xmlns:a16="http://schemas.microsoft.com/office/drawing/2014/main" id="{4706D2CB-CE4C-4F40-B189-FD7BB4466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89" name="Freeform 28">
              <a:extLst>
                <a:ext uri="{FF2B5EF4-FFF2-40B4-BE49-F238E27FC236}">
                  <a16:creationId xmlns:a16="http://schemas.microsoft.com/office/drawing/2014/main" id="{2714CF7E-2DF6-4F91-8BB2-D62E8B549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0" name="Freeform 29">
              <a:extLst>
                <a:ext uri="{FF2B5EF4-FFF2-40B4-BE49-F238E27FC236}">
                  <a16:creationId xmlns:a16="http://schemas.microsoft.com/office/drawing/2014/main" id="{F30DCFE1-624D-4D3C-AC61-757C2FF35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1" name="Freeform 30">
              <a:extLst>
                <a:ext uri="{FF2B5EF4-FFF2-40B4-BE49-F238E27FC236}">
                  <a16:creationId xmlns:a16="http://schemas.microsoft.com/office/drawing/2014/main" id="{BF08ABFE-DD31-4F1F-9520-93CC613CD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2" name="Freeform 31">
              <a:extLst>
                <a:ext uri="{FF2B5EF4-FFF2-40B4-BE49-F238E27FC236}">
                  <a16:creationId xmlns:a16="http://schemas.microsoft.com/office/drawing/2014/main" id="{ADFB2DBD-F00A-4820-876F-4E75F216B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3" name="Freeform 32">
              <a:extLst>
                <a:ext uri="{FF2B5EF4-FFF2-40B4-BE49-F238E27FC236}">
                  <a16:creationId xmlns:a16="http://schemas.microsoft.com/office/drawing/2014/main" id="{3F85387B-5668-4570-BC5C-AA89417C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4" name="Freeform 33">
              <a:extLst>
                <a:ext uri="{FF2B5EF4-FFF2-40B4-BE49-F238E27FC236}">
                  <a16:creationId xmlns:a16="http://schemas.microsoft.com/office/drawing/2014/main" id="{FEA70EF6-623D-453D-8360-1B0C142A2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5" name="Freeform 34">
              <a:extLst>
                <a:ext uri="{FF2B5EF4-FFF2-40B4-BE49-F238E27FC236}">
                  <a16:creationId xmlns:a16="http://schemas.microsoft.com/office/drawing/2014/main" id="{FE3B449C-A5FE-44B9-A01C-A115C37D3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6" name="Freeform 35">
              <a:extLst>
                <a:ext uri="{FF2B5EF4-FFF2-40B4-BE49-F238E27FC236}">
                  <a16:creationId xmlns:a16="http://schemas.microsoft.com/office/drawing/2014/main" id="{BD672E89-DAB4-41AE-891D-6B6A52B0E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7" name="Freeform 36">
              <a:extLst>
                <a:ext uri="{FF2B5EF4-FFF2-40B4-BE49-F238E27FC236}">
                  <a16:creationId xmlns:a16="http://schemas.microsoft.com/office/drawing/2014/main" id="{C69123C3-F0F9-4AA7-BA7B-9E5E0AF27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8" name="Freeform 37">
              <a:extLst>
                <a:ext uri="{FF2B5EF4-FFF2-40B4-BE49-F238E27FC236}">
                  <a16:creationId xmlns:a16="http://schemas.microsoft.com/office/drawing/2014/main" id="{E10779C5-3DD9-489D-9A2D-EF45B7BE3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99" name="Freeform 38">
              <a:extLst>
                <a:ext uri="{FF2B5EF4-FFF2-40B4-BE49-F238E27FC236}">
                  <a16:creationId xmlns:a16="http://schemas.microsoft.com/office/drawing/2014/main" id="{1D3B4B35-2090-4DA8-ADBE-DD888B4E1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FA917F-43A3-4FA3-A085-59D0DC397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Resultado de imagen para airbnb png">
            <a:extLst>
              <a:ext uri="{FF2B5EF4-FFF2-40B4-BE49-F238E27FC236}">
                <a16:creationId xmlns:a16="http://schemas.microsoft.com/office/drawing/2014/main" id="{706F684B-F0F0-4C26-B514-F00A1769D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067" y="1425881"/>
            <a:ext cx="5681207" cy="1775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Freeform 33">
            <a:extLst>
              <a:ext uri="{FF2B5EF4-FFF2-40B4-BE49-F238E27FC236}">
                <a16:creationId xmlns:a16="http://schemas.microsoft.com/office/drawing/2014/main" id="{9CBF007B-8C8C-4F79-B037-9F4C61F9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753578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D28AE8-E292-462D-8780-4970343FE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4529540"/>
            <a:ext cx="8915399" cy="1162423"/>
          </a:xfrm>
        </p:spPr>
        <p:txBody>
          <a:bodyPr>
            <a:normAutofit/>
          </a:bodyPr>
          <a:lstStyle/>
          <a:p>
            <a:r>
              <a:rPr lang="es-CO" dirty="0"/>
              <a:t>New </a:t>
            </a:r>
            <a:r>
              <a:rPr lang="es-CO" dirty="0" err="1"/>
              <a:t>User</a:t>
            </a:r>
            <a:r>
              <a:rPr lang="es-CO" dirty="0"/>
              <a:t> </a:t>
            </a:r>
            <a:r>
              <a:rPr lang="es-CO" dirty="0" err="1"/>
              <a:t>bookings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EE6EE8-88BA-4647-A436-97528670EC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5696711"/>
            <a:ext cx="8915399" cy="903630"/>
          </a:xfrm>
        </p:spPr>
        <p:txBody>
          <a:bodyPr>
            <a:normAutofit fontScale="85000" lnSpcReduction="20000"/>
          </a:bodyPr>
          <a:lstStyle/>
          <a:p>
            <a:r>
              <a:rPr lang="es-CO" dirty="0"/>
              <a:t>Mario Felipe Garcia Calvo</a:t>
            </a:r>
          </a:p>
          <a:p>
            <a:r>
              <a:rPr lang="es-CO" dirty="0"/>
              <a:t>Universidad de Los Andes</a:t>
            </a:r>
          </a:p>
          <a:p>
            <a:r>
              <a:rPr lang="es-CO" dirty="0"/>
              <a:t>Deep </a:t>
            </a:r>
            <a:r>
              <a:rPr lang="es-CO" dirty="0" err="1"/>
              <a:t>Learning</a:t>
            </a:r>
            <a:r>
              <a:rPr lang="es-CO" dirty="0"/>
              <a:t> &amp; NN</a:t>
            </a:r>
          </a:p>
        </p:txBody>
      </p:sp>
    </p:spTree>
    <p:extLst>
      <p:ext uri="{BB962C8B-B14F-4D97-AF65-F5344CB8AC3E}">
        <p14:creationId xmlns:p14="http://schemas.microsoft.com/office/powerpoint/2010/main" val="541589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85F29-1EA2-482D-A588-C1C0077C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154D5C-F193-4007-9F5A-032E4507C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Airbnb ofrece alojamientos en más de 34.000 ciudades en más de 190 países, si se supiera con precisión el destino deseado de un nuevo usuario, sería posible segmentar el contenido y compartir elementos más personalizados, disminuir el tiempo promedio hasta que se realiza la reserva y pronosticar la demanda.</a:t>
            </a:r>
          </a:p>
          <a:p>
            <a:endParaRPr lang="es-CO" dirty="0"/>
          </a:p>
          <a:p>
            <a:endParaRPr lang="es-CO" dirty="0"/>
          </a:p>
          <a:p>
            <a:r>
              <a:rPr lang="es-CO" b="1" dirty="0"/>
              <a:t>OBJETIVO: </a:t>
            </a:r>
            <a:r>
              <a:rPr lang="es-MX" b="1" dirty="0"/>
              <a:t>Predecir en qué país un nuevo usuario hará su primera reserva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237069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1B320-74F5-4C43-9F72-5257B3A7C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Metodología de abordaje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798B84-EEF7-45D1-ADCC-D8A83D92D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Limpieza de datos.</a:t>
            </a:r>
          </a:p>
          <a:p>
            <a:r>
              <a:rPr lang="es-CO" dirty="0"/>
              <a:t>Ajuste de un </a:t>
            </a:r>
            <a:r>
              <a:rPr lang="es-CO" b="1" dirty="0"/>
              <a:t>XGB</a:t>
            </a:r>
            <a:r>
              <a:rPr lang="es-CO" dirty="0"/>
              <a:t> (</a:t>
            </a:r>
            <a:r>
              <a:rPr lang="es-CO" dirty="0" err="1"/>
              <a:t>eXtreme</a:t>
            </a:r>
            <a:r>
              <a:rPr lang="es-CO" dirty="0"/>
              <a:t> </a:t>
            </a:r>
            <a:r>
              <a:rPr lang="es-CO" dirty="0" err="1"/>
              <a:t>Gradient</a:t>
            </a:r>
            <a:r>
              <a:rPr lang="es-CO" dirty="0"/>
              <a:t> </a:t>
            </a:r>
            <a:r>
              <a:rPr lang="es-CO" dirty="0" err="1"/>
              <a:t>Boosting</a:t>
            </a:r>
            <a:r>
              <a:rPr lang="es-CO" dirty="0"/>
              <a:t>) que es una implementación avanzada del algoritmo </a:t>
            </a:r>
            <a:r>
              <a:rPr lang="es-CO" dirty="0" err="1"/>
              <a:t>Gradient</a:t>
            </a:r>
            <a:r>
              <a:rPr lang="es-CO" dirty="0"/>
              <a:t> </a:t>
            </a:r>
            <a:r>
              <a:rPr lang="es-CO" dirty="0" err="1"/>
              <a:t>Boosting</a:t>
            </a:r>
            <a:r>
              <a:rPr lang="es-CO" dirty="0"/>
              <a:t>.</a:t>
            </a:r>
          </a:p>
          <a:p>
            <a:pPr marL="0" indent="0">
              <a:buNone/>
            </a:pPr>
            <a:r>
              <a:rPr lang="es-CO" dirty="0"/>
              <a:t>Se ajusta dado que es una implementación de arboles de decisión impulsados por gradientes diseñados para optimizar la velocidad y el rendimiento.</a:t>
            </a:r>
          </a:p>
        </p:txBody>
      </p:sp>
    </p:spTree>
    <p:extLst>
      <p:ext uri="{BB962C8B-B14F-4D97-AF65-F5344CB8AC3E}">
        <p14:creationId xmlns:p14="http://schemas.microsoft.com/office/powerpoint/2010/main" val="1694399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326159-6BF8-4B7C-BF5F-8E4B565BD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Submission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9EDC42D-A575-4142-802A-A5C6C5D9E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478" y="1888435"/>
            <a:ext cx="90487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131061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</TotalTime>
  <Words>132</Words>
  <Application>Microsoft Office PowerPoint</Application>
  <PresentationFormat>Panorámica</PresentationFormat>
  <Paragraphs>14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Espiral</vt:lpstr>
      <vt:lpstr>New User bookings</vt:lpstr>
      <vt:lpstr>PROBLEMA</vt:lpstr>
      <vt:lpstr>Metodología de abordaje</vt:lpstr>
      <vt:lpstr>Submission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User bookings</dc:title>
  <dc:creator>Mario Felipe Garcia Calvo</dc:creator>
  <cp:lastModifiedBy>Mario Felipe Garcia Calvo</cp:lastModifiedBy>
  <cp:revision>3</cp:revision>
  <dcterms:created xsi:type="dcterms:W3CDTF">2018-06-25T04:20:13Z</dcterms:created>
  <dcterms:modified xsi:type="dcterms:W3CDTF">2018-06-25T04:52:37Z</dcterms:modified>
</cp:coreProperties>
</file>