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99" d="100"/>
          <a:sy n="99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3D8A1-9598-4BFE-BD5E-4DA0ED7B74B2}" type="datetimeFigureOut">
              <a:rPr lang="de-DE" smtClean="0"/>
              <a:t>19.04.2023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D4569-302C-4155-A9D4-C7AAE8ADF5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9349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647D75-ABCA-4AD0-7C8B-5E6DC5FA1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D28523C-A74E-E9AE-2F31-1D1A81BC2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BE087D-055A-65DC-8812-FB50EB515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2E4A-77E2-4FF7-AD2C-A0524F1B0A8C}" type="datetime1">
              <a:rPr lang="de-DE" smtClean="0"/>
              <a:t>19.04.2023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722666-0E9C-FAB8-8650-C0E05D2A3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A01338-32DB-92D8-B0B3-95B1410D0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1751-4039-4346-9CBE-FBFD5E8EB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0251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BCFABD-DE03-DFA4-C44A-96439CB3E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CA3339-3A8F-7EDC-90B0-EF124DA1D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49589F-EE19-FEBB-C11A-18B9B0BCF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46DE-2D3A-4E42-AA06-3EC2C44D79AD}" type="datetime1">
              <a:rPr lang="de-DE" smtClean="0"/>
              <a:t>19.04.2023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990826-74AB-D2CB-6BEE-DB5C06F1F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8F44BE-F778-C78F-8B38-6F94D5619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1751-4039-4346-9CBE-FBFD5E8EB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95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1D44E2F-3E1F-4923-50F6-178B663DAC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59FFC4C-3D9C-6DA5-28EE-9C112D92D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370ABA-8244-6E24-57B9-4713D4986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C590-4616-4645-BC94-C257C9095A02}" type="datetime1">
              <a:rPr lang="de-DE" smtClean="0"/>
              <a:t>19.04.2023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437681-32B1-3ADC-03F5-508A91E63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611071-C64D-0B2B-7DAD-9C42FE9F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1751-4039-4346-9CBE-FBFD5E8EB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876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4F8B0C-4054-4779-1C65-944EBA92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1E4C9A-C666-9E0C-4AAD-363DF6E4F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42F81F-537A-EB3C-0E32-E21A92139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A9ED-83A3-4AF5-8552-4435D52F17E8}" type="datetime1">
              <a:rPr lang="de-DE" smtClean="0"/>
              <a:t>19.04.2023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DFD1A1-C945-9114-D71D-C9D8C162A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AAEE58-888A-6E54-60B2-492302CBB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1751-4039-4346-9CBE-FBFD5E8EB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316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1D9420-8E2C-73FC-2048-688D5D1E4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7AE35D-2498-8B9D-6C9D-F9DB98EB2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CE857B-E445-46FE-0CD4-D26FBEEF9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0DE0-00E8-428F-A425-AECACDE0F436}" type="datetime1">
              <a:rPr lang="de-DE" smtClean="0"/>
              <a:t>19.04.2023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6C419E-A003-9D65-CB7D-352E10189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59F16A-E3F2-0439-166D-F4305A946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1751-4039-4346-9CBE-FBFD5E8EB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7547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7C1688-6F66-15D3-5BDB-D55CEE0B9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A6C056-FBD8-7701-32E1-3EE6FC6925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BD6019-84DE-45DE-17DA-E06069BD5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9F63AA-79A0-5737-4BAB-ACB867CEA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2FB4-485D-4708-B303-99501DA78BFC}" type="datetime1">
              <a:rPr lang="de-DE" smtClean="0"/>
              <a:t>19.04.2023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F4FEAA-389E-D7FA-3C5E-F608FCFF9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862D19-D09A-EC68-0D00-BEDE37C3B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1751-4039-4346-9CBE-FBFD5E8EB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476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1B50ED-21A7-71E9-A7B5-38A1C44AC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40C48C-9DC1-E1CB-D040-3E1EFEBCD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1D091A1-942B-F070-4DEE-7D7842115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A2B62F9-4F3B-FF14-482C-8ABA85A977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25CA4B7-9389-E8EE-3D0A-3B5C754ED0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AB7E94B-42C9-43BC-8831-AF2083DE1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49F5-F677-4C39-9336-BEEF103671F2}" type="datetime1">
              <a:rPr lang="de-DE" smtClean="0"/>
              <a:t>19.04.2023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6586D7B-299C-BD3F-E67E-7F3ECAE11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DC910C6-8123-CF95-4375-8A180407A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1751-4039-4346-9CBE-FBFD5E8EB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6560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0B493E-D69A-2C2F-EC85-5AE5AFE14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A3EC963-6D4D-FCFF-CD7E-F7607A171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D445-671B-4F4F-92F2-BB6877E8DC5F}" type="datetime1">
              <a:rPr lang="de-DE" smtClean="0"/>
              <a:t>19.04.2023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0A13FC0-6CBC-7188-6462-28DF65B1E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7F8BA08-C25B-0CDE-BB53-9333F09FF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1751-4039-4346-9CBE-FBFD5E8EB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692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4AF2771-5CA9-8867-14D5-830413C82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2EF2-8AE6-4015-9F58-27CA6A763AAB}" type="datetime1">
              <a:rPr lang="de-DE" smtClean="0"/>
              <a:t>19.04.2023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93D9398-BE3A-9EFB-0F91-8F65D38D3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7A33809-1F2B-6448-A09B-5E1AEDEAF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1751-4039-4346-9CBE-FBFD5E8EB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8517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FC2570-551B-8F72-8599-131150AB7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BABF8D-B4A6-8320-8FC1-0A9B3F15C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0E3D5F-85BD-6625-5C2F-DAD32E615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A2031C-1488-0397-3F86-D71A48880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55D6-9A99-4EAA-B86C-3FA1CF6F9F72}" type="datetime1">
              <a:rPr lang="de-DE" smtClean="0"/>
              <a:t>19.04.2023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170CAB-2842-5765-0935-5D6CDB228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B2F6F7A-EF0A-E10F-04BE-02B68FAF0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1751-4039-4346-9CBE-FBFD5E8EB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3539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15010B-D954-584B-30DD-8D812F3A7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A86F592-FD61-2D8D-A867-1D4B50A992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9FAD22-DCBA-0168-786C-B21C18B30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A38466-398C-8B6B-1BD6-651DE2F53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C0839-2E43-450D-9CA9-2C43ED2FB5D7}" type="datetime1">
              <a:rPr lang="de-DE" smtClean="0"/>
              <a:t>19.04.2023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92B3E0-07AC-2ADF-5DB5-6A6FFFCE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3844F9-E1AC-CA26-60A6-764A2B66C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1751-4039-4346-9CBE-FBFD5E8EB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0914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510BB01-0A66-586A-8D9A-0775B269C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49BAC4-E2F2-84D7-187C-2C9A93043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D6A593-B3E1-5079-F3D3-0FB42E0BF0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C481A-ED0B-4A4C-B3CA-15BEA1E41CA8}" type="datetime1">
              <a:rPr lang="de-DE" smtClean="0"/>
              <a:t>19.04.2023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CEFF2C-4234-E6CA-0054-B09B3C993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1FC7E6-7798-A3B3-21CC-8F387A271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F1751-4039-4346-9CBE-FBFD5E8EB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0623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nist.gov/itl/products-and-services/emnist-datase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5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A49ECD3-5371-5076-0603-85BBC0D80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de-DE" sz="8000"/>
              <a:t>Deep Learning</a:t>
            </a:r>
            <a:br>
              <a:rPr lang="de-DE" sz="8000"/>
            </a:br>
            <a:r>
              <a:rPr lang="de-DE" sz="8000"/>
              <a:t>Thema &amp; Daten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3C6B875-563D-25A3-365E-36171B11F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de-DE"/>
              <a:t>Michael Feller</a:t>
            </a:r>
          </a:p>
        </p:txBody>
      </p:sp>
      <p:sp>
        <p:nvSpPr>
          <p:cNvPr id="35" name="Rectangle 27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AD7404-A045-40F8-84EA-B21B583C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7E87507-ACD2-4CFC-AA99-D2762728203C}" type="datetime1"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19.04.2023</a:t>
            </a:fld>
            <a:endParaRPr lang="de-DE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F42711-2A91-2874-E5D1-00EBC4D91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59F1751-4039-4346-9CBE-FBFD5E8EBA0D}" type="slidenum"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</a:t>
            </a:fld>
            <a:endParaRPr lang="de-DE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915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28BA29-073D-8ACA-39BC-949431B02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de-DE" sz="6000" dirty="0"/>
              <a:t>Thema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C96F4B-5B9C-2ADA-1298-C12B1ADC5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de-DE" dirty="0"/>
              <a:t>Erkennen und Klassifizieren von handgeschriebenen Zahlen und Buchstaben (Groß- und Kleinschreibung)</a:t>
            </a:r>
          </a:p>
          <a:p>
            <a:pPr lvl="1"/>
            <a:r>
              <a:rPr lang="de-DE" dirty="0"/>
              <a:t>Z. B. auf einem Blatt Papier</a:t>
            </a:r>
          </a:p>
          <a:p>
            <a:r>
              <a:rPr lang="de-DE" dirty="0"/>
              <a:t>62 mögliche Zeichen (keine Sonderzeichen)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C3AB61-D598-0DA3-1E6C-B7F8AF1F13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356350"/>
            <a:ext cx="257750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24CA7F7-1F8D-4A67-99BD-7D3157EA3512}" type="datetime1"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19.04.2023</a:t>
            </a:fld>
            <a:endParaRPr lang="de-DE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21D048-86EF-46B8-7A04-06DEEAE7F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3254" y="6356350"/>
            <a:ext cx="247749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59F1751-4039-4346-9CBE-FBFD5E8EBA0D}" type="slidenum"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de-DE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093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7" name="Rectangle 1066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B02C7E3-11EB-5058-62B1-15BA95135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de-DE" sz="3400" dirty="0"/>
              <a:t>Daten</a:t>
            </a:r>
          </a:p>
        </p:txBody>
      </p:sp>
      <p:sp>
        <p:nvSpPr>
          <p:cNvPr id="1069" name="Rectangle 1068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71" name="Rectangle 1070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663B5C-9E51-1B5A-F94C-AAD2FA9E8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de-DE" sz="1800" dirty="0"/>
              <a:t>Dataset: EMNIST (</a:t>
            </a:r>
            <a:r>
              <a:rPr lang="de-DE" sz="1800" dirty="0">
                <a:hlinkClick r:id="rId2"/>
              </a:rPr>
              <a:t>https://www.nist.gov/itl/products-and-services/emnist-dataset</a:t>
            </a:r>
            <a:r>
              <a:rPr lang="de-DE" sz="1800" dirty="0"/>
              <a:t>)</a:t>
            </a:r>
          </a:p>
          <a:p>
            <a:r>
              <a:rPr lang="de-DE" sz="1800" dirty="0"/>
              <a:t>In </a:t>
            </a:r>
            <a:r>
              <a:rPr lang="de-DE" sz="1800" dirty="0" err="1"/>
              <a:t>Tensorflow</a:t>
            </a:r>
            <a:r>
              <a:rPr lang="de-DE" sz="1800" dirty="0"/>
              <a:t> Datasets (TFDS) verfügbar: „</a:t>
            </a:r>
            <a:r>
              <a:rPr lang="de-DE" sz="1800" dirty="0" err="1"/>
              <a:t>emnist</a:t>
            </a:r>
            <a:r>
              <a:rPr lang="de-DE" sz="1800" dirty="0"/>
              <a:t>“</a:t>
            </a:r>
          </a:p>
          <a:p>
            <a:r>
              <a:rPr lang="de-DE" sz="1800" dirty="0"/>
              <a:t>Ca. 813K Bilder</a:t>
            </a:r>
          </a:p>
          <a:p>
            <a:pPr lvl="1"/>
            <a:r>
              <a:rPr lang="de-DE" sz="1800" dirty="0"/>
              <a:t>697K Training</a:t>
            </a:r>
          </a:p>
          <a:p>
            <a:pPr lvl="1"/>
            <a:r>
              <a:rPr lang="de-DE" sz="1800" dirty="0"/>
              <a:t>116K Test</a:t>
            </a:r>
          </a:p>
          <a:p>
            <a:pPr lvl="1"/>
            <a:r>
              <a:rPr lang="de-DE" sz="1800" dirty="0"/>
              <a:t>28px x 28px in schwarz-weiß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65A445-E325-A960-9BFB-A18C751139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1479" y="6356350"/>
            <a:ext cx="141732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88B2A5-C1AE-4317-A538-4A0F2AB7BB0A}" type="datetime1"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19.04.2023</a:t>
            </a:fld>
            <a:endParaRPr lang="de-DE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C71503-18E1-1632-56FC-18DB22520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7321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59F1751-4039-4346-9CBE-FBFD5E8EBA0D}" type="slidenum"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de-DE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F69C43F-7091-63B4-92C5-35B03F6DE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460" y="798897"/>
            <a:ext cx="5145748" cy="5260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529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Breitbild</PresentationFormat>
  <Paragraphs>19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Deep Learning Thema &amp; Daten</vt:lpstr>
      <vt:lpstr>Thema</vt:lpstr>
      <vt:lpstr>Daten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Thema &amp; Daten</dc:title>
  <dc:creator>Michael Feller</dc:creator>
  <cp:lastModifiedBy>Michael Feller</cp:lastModifiedBy>
  <cp:revision>21</cp:revision>
  <dcterms:created xsi:type="dcterms:W3CDTF">2023-04-15T18:21:29Z</dcterms:created>
  <dcterms:modified xsi:type="dcterms:W3CDTF">2023-04-19T16:56:07Z</dcterms:modified>
</cp:coreProperties>
</file>