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3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9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7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6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0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9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0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5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4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8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2E92E-B7FF-4707-BB7B-C033BA59802B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3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37" y="2138362"/>
            <a:ext cx="3048000" cy="25812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44" y="1934007"/>
            <a:ext cx="2989984" cy="298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4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Con o sin </a:t>
            </a:r>
            <a:r>
              <a:rPr lang="es-AR" dirty="0" err="1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1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AJAX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5027"/>
            <a:ext cx="10515600" cy="356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6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Enviar información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718" y="2237062"/>
            <a:ext cx="10515600" cy="33829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9367"/>
            <a:ext cx="10508672" cy="103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AJAX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Asynchronous JavaScript And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2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97" y="1458381"/>
            <a:ext cx="6349206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3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AJAX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(Trabajar en </a:t>
            </a:r>
            <a:r>
              <a:rPr lang="es-AR" dirty="0" err="1"/>
              <a:t>localhost</a:t>
            </a:r>
            <a:r>
              <a:rPr lang="es-AR" dirty="0"/>
              <a:t>)</a:t>
            </a:r>
          </a:p>
          <a:p>
            <a:r>
              <a:rPr lang="es-AR" dirty="0"/>
              <a:t>No es ningún lenguaje de programación</a:t>
            </a:r>
          </a:p>
          <a:p>
            <a:r>
              <a:rPr lang="es-AR" dirty="0"/>
              <a:t>Sino una forma de juntar varias tecnologías</a:t>
            </a:r>
          </a:p>
          <a:p>
            <a:r>
              <a:rPr lang="es-AR" dirty="0"/>
              <a:t>¿</a:t>
            </a:r>
            <a:r>
              <a:rPr lang="es-AR" dirty="0" err="1"/>
              <a:t>Iframes</a:t>
            </a:r>
            <a:r>
              <a:rPr lang="es-A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7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¿Qué necesita?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HTML/CSS</a:t>
            </a:r>
          </a:p>
          <a:p>
            <a:r>
              <a:rPr lang="es-AR" dirty="0"/>
              <a:t>DOM</a:t>
            </a:r>
          </a:p>
          <a:p>
            <a:r>
              <a:rPr lang="es-AR" dirty="0"/>
              <a:t>XML</a:t>
            </a:r>
          </a:p>
          <a:p>
            <a:r>
              <a:rPr lang="es-AR" dirty="0"/>
              <a:t>HTTP</a:t>
            </a:r>
          </a:p>
          <a:p>
            <a:r>
              <a:rPr lang="es-AR" dirty="0" err="1"/>
              <a:t>XMLHttpRequest</a:t>
            </a:r>
            <a:endParaRPr lang="es-AR" dirty="0"/>
          </a:p>
          <a:p>
            <a:r>
              <a:rPr lang="es-AR" dirty="0"/>
              <a:t>JavaScript (para unir todo!)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7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XMLHttpRequest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Comunicación con HTTP</a:t>
            </a:r>
          </a:p>
          <a:p>
            <a:r>
              <a:rPr lang="es-AR" dirty="0"/>
              <a:t>Recibe mensajes -&gt; </a:t>
            </a:r>
            <a:r>
              <a:rPr lang="es-AR" dirty="0">
                <a:hlinkClick r:id="rId2"/>
              </a:rPr>
              <a:t>https://en.wikipedia.org/wiki/List_of_HTTP_status_codes</a:t>
            </a:r>
            <a:r>
              <a:rPr lang="es-AR" dirty="0"/>
              <a:t> </a:t>
            </a:r>
          </a:p>
          <a:p>
            <a:r>
              <a:rPr lang="es-AR" dirty="0"/>
              <a:t>Queremos el 200 </a:t>
            </a:r>
            <a:r>
              <a:rPr lang="es-AR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9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Va a devolver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HTTP </a:t>
            </a:r>
            <a:r>
              <a:rPr lang="es-AR" dirty="0" err="1"/>
              <a:t>codes</a:t>
            </a:r>
            <a:r>
              <a:rPr lang="es-AR" dirty="0"/>
              <a:t> (status) (200, 404…)</a:t>
            </a:r>
          </a:p>
          <a:p>
            <a:r>
              <a:rPr lang="es-AR" dirty="0" err="1"/>
              <a:t>readyState</a:t>
            </a:r>
            <a:endParaRPr lang="es-AR" dirty="0"/>
          </a:p>
          <a:p>
            <a:pPr lvl="1"/>
            <a:r>
              <a:rPr lang="es-AR" dirty="0"/>
              <a:t>0: sin iniciar</a:t>
            </a:r>
          </a:p>
          <a:p>
            <a:pPr lvl="1"/>
            <a:r>
              <a:rPr lang="es-AR" dirty="0"/>
              <a:t>1: cargando</a:t>
            </a:r>
          </a:p>
          <a:p>
            <a:pPr lvl="1"/>
            <a:r>
              <a:rPr lang="es-AR" dirty="0"/>
              <a:t>2: fin de carga</a:t>
            </a:r>
          </a:p>
          <a:p>
            <a:pPr lvl="1"/>
            <a:r>
              <a:rPr lang="es-AR" dirty="0"/>
              <a:t>3: actualizando</a:t>
            </a:r>
          </a:p>
          <a:p>
            <a:pPr lvl="1"/>
            <a:r>
              <a:rPr lang="es-AR" dirty="0"/>
              <a:t>4: operación completada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Objetivo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4 y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7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AJAX</a:t>
            </a:r>
            <a:endParaRPr lang="en-US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476063"/>
              </p:ext>
            </p:extLst>
          </p:nvPr>
        </p:nvGraphicFramePr>
        <p:xfrm>
          <a:off x="2286793" y="1690688"/>
          <a:ext cx="7618413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Image" r:id="rId3" imgW="7619040" imgH="3809520" progId="Photoshop.Image.13">
                  <p:embed/>
                </p:oleObj>
              </mc:Choice>
              <mc:Fallback>
                <p:oleObj name="Image" r:id="rId3" imgW="7619040" imgH="3809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793" y="1690688"/>
                        <a:ext cx="7618413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825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119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de Office</vt:lpstr>
      <vt:lpstr>Image</vt:lpstr>
      <vt:lpstr>PowerPoint Presentation</vt:lpstr>
      <vt:lpstr>AJAX</vt:lpstr>
      <vt:lpstr>PowerPoint Presentation</vt:lpstr>
      <vt:lpstr>AJAX</vt:lpstr>
      <vt:lpstr>¿Qué necesita?</vt:lpstr>
      <vt:lpstr>XMLHttpRequest</vt:lpstr>
      <vt:lpstr>Va a devolver</vt:lpstr>
      <vt:lpstr>Objetivo</vt:lpstr>
      <vt:lpstr>AJAX</vt:lpstr>
      <vt:lpstr>Con o sin jQuery</vt:lpstr>
      <vt:lpstr>AJAX</vt:lpstr>
      <vt:lpstr>Enviar información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</dc:creator>
  <cp:lastModifiedBy>María Evangelina Ferreira</cp:lastModifiedBy>
  <cp:revision>74</cp:revision>
  <dcterms:created xsi:type="dcterms:W3CDTF">2016-06-13T23:09:10Z</dcterms:created>
  <dcterms:modified xsi:type="dcterms:W3CDTF">2018-07-12T02:08:21Z</dcterms:modified>
</cp:coreProperties>
</file>